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3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1.xml" ContentType="application/vnd.openxmlformats-officedocument.drawingml.chart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2.xml" ContentType="application/vnd.openxmlformats-officedocument.drawingml.chart+xml"/>
  <Override PartName="/ppt/notesSlides/notesSlide22.xml" ContentType="application/vnd.openxmlformats-officedocument.presentationml.notesSlide+xml"/>
  <Override PartName="/ppt/charts/chart3.xml" ContentType="application/vnd.openxmlformats-officedocument.drawingml.chart+xml"/>
  <Override PartName="/ppt/notesSlides/notesSlide23.xml" ContentType="application/vnd.openxmlformats-officedocument.presentationml.notesSlide+xml"/>
  <Override PartName="/ppt/charts/chart4.xml" ContentType="application/vnd.openxmlformats-officedocument.drawingml.chart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62" r:id="rId1"/>
    <p:sldMasterId id="2147484192" r:id="rId2"/>
    <p:sldMasterId id="2147484208" r:id="rId3"/>
    <p:sldMasterId id="2147484225" r:id="rId4"/>
  </p:sldMasterIdLst>
  <p:notesMasterIdLst>
    <p:notesMasterId r:id="rId38"/>
  </p:notesMasterIdLst>
  <p:handoutMasterIdLst>
    <p:handoutMasterId r:id="rId39"/>
  </p:handoutMasterIdLst>
  <p:sldIdLst>
    <p:sldId id="2526" r:id="rId5"/>
    <p:sldId id="2527" r:id="rId6"/>
    <p:sldId id="2559" r:id="rId7"/>
    <p:sldId id="2529" r:id="rId8"/>
    <p:sldId id="2530" r:id="rId9"/>
    <p:sldId id="2531" r:id="rId10"/>
    <p:sldId id="2532" r:id="rId11"/>
    <p:sldId id="2533" r:id="rId12"/>
    <p:sldId id="2560" r:id="rId13"/>
    <p:sldId id="2535" r:id="rId14"/>
    <p:sldId id="2536" r:id="rId15"/>
    <p:sldId id="2537" r:id="rId16"/>
    <p:sldId id="2538" r:id="rId17"/>
    <p:sldId id="2539" r:id="rId18"/>
    <p:sldId id="2540" r:id="rId19"/>
    <p:sldId id="2561" r:id="rId20"/>
    <p:sldId id="2542" r:id="rId21"/>
    <p:sldId id="2543" r:id="rId22"/>
    <p:sldId id="2562" r:id="rId23"/>
    <p:sldId id="2545" r:id="rId24"/>
    <p:sldId id="2546" r:id="rId25"/>
    <p:sldId id="2547" r:id="rId26"/>
    <p:sldId id="2548" r:id="rId27"/>
    <p:sldId id="2563" r:id="rId28"/>
    <p:sldId id="2550" r:id="rId29"/>
    <p:sldId id="2551" r:id="rId30"/>
    <p:sldId id="2552" r:id="rId31"/>
    <p:sldId id="2564" r:id="rId32"/>
    <p:sldId id="2554" r:id="rId33"/>
    <p:sldId id="2555" r:id="rId34"/>
    <p:sldId id="2557" r:id="rId35"/>
    <p:sldId id="2566" r:id="rId36"/>
    <p:sldId id="2565" r:id="rId37"/>
  </p:sldIdLst>
  <p:sldSz cx="24377650" cy="13716000"/>
  <p:notesSz cx="6858000" cy="9144000"/>
  <p:defaultTextStyle>
    <a:defPPr>
      <a:defRPr lang="en-US"/>
    </a:defPPr>
    <a:lvl1pPr marL="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21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434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2651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6868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1086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445469"/>
    <a:srgbClr val="E2DC31"/>
    <a:srgbClr val="F6DC31"/>
    <a:srgbClr val="0038A8"/>
    <a:srgbClr val="FBFDE7"/>
    <a:srgbClr val="FFFFFF"/>
    <a:srgbClr val="FFFFCC"/>
    <a:srgbClr val="000000"/>
    <a:srgbClr val="F6DD16"/>
    <a:srgbClr val="0013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49" autoAdjust="0"/>
    <p:restoredTop sz="87338" autoAdjust="0"/>
  </p:normalViewPr>
  <p:slideViewPr>
    <p:cSldViewPr snapToGrid="0" snapToObjects="1">
      <p:cViewPr>
        <p:scale>
          <a:sx n="57" d="100"/>
          <a:sy n="57" d="100"/>
        </p:scale>
        <p:origin x="-492" y="-72"/>
      </p:cViewPr>
      <p:guideLst>
        <p:guide orient="horz" pos="4320"/>
        <p:guide pos="767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8" d="100"/>
        <a:sy n="58" d="100"/>
      </p:scale>
      <p:origin x="0" y="0"/>
    </p:cViewPr>
  </p:sorterViewPr>
  <p:notesViewPr>
    <p:cSldViewPr snapToGrid="0" snapToObjects="1" showGuides="1"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\\fbb3002\UNIDADES$\GEFIC\INTERNO\Projetos%20e%20Planos%20de%20A&#231;&#245;es%20Estrat&#233;gicos\Fundo%20Patrimonial%20metodologia\03%20Etapa%20-%20Definir%20Premissa\grafico%20evolu&#231;&#227;o%20FP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1"/>
          <c:order val="0"/>
          <c:spPr>
            <a:solidFill>
              <a:srgbClr val="FF0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  <c:spPr>
              <a:solidFill>
                <a:srgbClr val="F16C09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2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3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1.7278658168015226E-3"/>
                  <c:y val="0.10589562349230759"/>
                </c:manualLayout>
              </c:layout>
              <c:spPr>
                <a:scene3d>
                  <a:camera prst="orthographicFront"/>
                  <a:lightRig rig="threePt" dir="t"/>
                </a:scene3d>
                <a:sp3d>
                  <a:bevelT/>
                </a:sp3d>
              </c:spPr>
              <c:txPr>
                <a:bodyPr/>
                <a:lstStyle/>
                <a:p>
                  <a:pPr>
                    <a:defRPr sz="3200" b="1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cene3d>
                <a:camera prst="orthographicFront"/>
                <a:lightRig rig="threePt" dir="t"/>
              </a:scene3d>
              <a:sp3d>
                <a:bevelT/>
              </a:sp3d>
            </c:spPr>
            <c:txPr>
              <a:bodyPr/>
              <a:lstStyle/>
              <a:p>
                <a:pPr>
                  <a:defRPr sz="3200" b="1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Plan2!$G$8:$J$8</c:f>
              <c:strCache>
                <c:ptCount val="4"/>
                <c:pt idx="0">
                  <c:v>FB</c:v>
                </c:pt>
                <c:pt idx="1">
                  <c:v>FIS</c:v>
                </c:pt>
                <c:pt idx="2">
                  <c:v>FMCSV</c:v>
                </c:pt>
                <c:pt idx="3">
                  <c:v>FBB</c:v>
                </c:pt>
              </c:strCache>
            </c:strRef>
          </c:cat>
          <c:val>
            <c:numRef>
              <c:f>Plan2!$G$9:$J$9</c:f>
              <c:numCache>
                <c:formatCode>#,##0</c:formatCode>
                <c:ptCount val="4"/>
                <c:pt idx="0">
                  <c:v>48900</c:v>
                </c:pt>
                <c:pt idx="1">
                  <c:v>3300</c:v>
                </c:pt>
                <c:pt idx="2" formatCode="0">
                  <c:v>503</c:v>
                </c:pt>
                <c:pt idx="3" formatCode="General">
                  <c:v>136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3"/>
        <c:axId val="231609088"/>
        <c:axId val="231610624"/>
      </c:barChart>
      <c:catAx>
        <c:axId val="23160908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31610624"/>
        <c:crosses val="autoZero"/>
        <c:auto val="1"/>
        <c:lblAlgn val="ctr"/>
        <c:lblOffset val="100"/>
        <c:noMultiLvlLbl val="0"/>
      </c:catAx>
      <c:valAx>
        <c:axId val="231610624"/>
        <c:scaling>
          <c:orientation val="minMax"/>
          <c:max val="50000"/>
        </c:scaling>
        <c:delete val="1"/>
        <c:axPos val="l"/>
        <c:numFmt formatCode="#,##0" sourceLinked="1"/>
        <c:majorTickMark val="out"/>
        <c:minorTickMark val="none"/>
        <c:tickLblPos val="nextTo"/>
        <c:crossAx val="231609088"/>
        <c:crosses val="autoZero"/>
        <c:crossBetween val="between"/>
      </c:valAx>
      <c:spPr>
        <a:noFill/>
      </c:spPr>
    </c:plotArea>
    <c:plotVisOnly val="1"/>
    <c:dispBlanksAs val="gap"/>
    <c:showDLblsOverMax val="0"/>
  </c:chart>
  <c:spPr>
    <a:noFill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1"/>
          <c:order val="0"/>
          <c:spPr>
            <a:solidFill>
              <a:srgbClr val="F6DC31"/>
            </a:solidFill>
            <a:ln>
              <a:solidFill>
                <a:srgbClr val="E2DC3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txPr>
              <a:bodyPr/>
              <a:lstStyle/>
              <a:p>
                <a:pPr>
                  <a:defRPr sz="2800" b="1">
                    <a:solidFill>
                      <a:srgbClr val="445469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Plan1!$J$7:$R$7</c:f>
              <c:numCache>
                <c:formatCode>General</c:formatCod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</c:numCache>
            </c:numRef>
          </c:cat>
          <c:val>
            <c:numRef>
              <c:f>Plan1!$J$8:$R$8</c:f>
              <c:numCache>
                <c:formatCode>General</c:formatCode>
                <c:ptCount val="9"/>
                <c:pt idx="0">
                  <c:v>212.3</c:v>
                </c:pt>
                <c:pt idx="1">
                  <c:v>224.8</c:v>
                </c:pt>
                <c:pt idx="2">
                  <c:v>231.4</c:v>
                </c:pt>
                <c:pt idx="3">
                  <c:v>111.1</c:v>
                </c:pt>
                <c:pt idx="4">
                  <c:v>116.1</c:v>
                </c:pt>
                <c:pt idx="5">
                  <c:v>121.1</c:v>
                </c:pt>
                <c:pt idx="6">
                  <c:v>136.69999999999999</c:v>
                </c:pt>
                <c:pt idx="7">
                  <c:v>141.19999999999999</c:v>
                </c:pt>
                <c:pt idx="8">
                  <c:v>135.80000000000001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3"/>
        <c:axId val="231792640"/>
        <c:axId val="231794176"/>
      </c:barChart>
      <c:catAx>
        <c:axId val="2317926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800" b="1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pt-BR"/>
          </a:p>
        </c:txPr>
        <c:crossAx val="231794176"/>
        <c:crosses val="autoZero"/>
        <c:auto val="1"/>
        <c:lblAlgn val="ctr"/>
        <c:lblOffset val="100"/>
        <c:noMultiLvlLbl val="0"/>
      </c:catAx>
      <c:valAx>
        <c:axId val="23179417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31792640"/>
        <c:crosses val="autoZero"/>
        <c:crossBetween val="between"/>
      </c:valAx>
      <c:spPr>
        <a:noFill/>
      </c:spPr>
    </c:plotArea>
    <c:plotVisOnly val="1"/>
    <c:dispBlanksAs val="gap"/>
    <c:showDLblsOverMax val="0"/>
  </c:chart>
  <c:spPr>
    <a:noFill/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1"/>
          <c:order val="0"/>
          <c:spPr>
            <a:solidFill>
              <a:srgbClr val="FFCB25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txPr>
              <a:bodyPr/>
              <a:lstStyle/>
              <a:p>
                <a:pPr>
                  <a:defRPr sz="2800" b="1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Plan1!$J$7:$R$7</c:f>
              <c:numCache>
                <c:formatCode>General</c:formatCod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</c:numCache>
            </c:numRef>
          </c:cat>
          <c:val>
            <c:numRef>
              <c:f>Plan1!$J$9:$R$9</c:f>
              <c:numCache>
                <c:formatCode>General</c:formatCode>
                <c:ptCount val="9"/>
                <c:pt idx="0">
                  <c:v>347.18</c:v>
                </c:pt>
                <c:pt idx="1">
                  <c:v>348.01</c:v>
                </c:pt>
                <c:pt idx="2">
                  <c:v>335.92</c:v>
                </c:pt>
                <c:pt idx="3">
                  <c:v>152.82</c:v>
                </c:pt>
                <c:pt idx="4">
                  <c:v>150.97999999999999</c:v>
                </c:pt>
                <c:pt idx="5">
                  <c:v>147.80000000000001</c:v>
                </c:pt>
                <c:pt idx="6">
                  <c:v>151.01</c:v>
                </c:pt>
                <c:pt idx="7">
                  <c:v>145.80000000000001</c:v>
                </c:pt>
                <c:pt idx="8">
                  <c:v>135.80000000000001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3"/>
        <c:axId val="232557952"/>
        <c:axId val="232576128"/>
      </c:barChart>
      <c:catAx>
        <c:axId val="2325579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pt-BR"/>
          </a:p>
        </c:txPr>
        <c:crossAx val="232576128"/>
        <c:crosses val="autoZero"/>
        <c:auto val="1"/>
        <c:lblAlgn val="ctr"/>
        <c:lblOffset val="100"/>
        <c:noMultiLvlLbl val="0"/>
      </c:catAx>
      <c:valAx>
        <c:axId val="23257612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32557952"/>
        <c:crosses val="autoZero"/>
        <c:crossBetween val="between"/>
      </c:valAx>
      <c:spPr>
        <a:noFill/>
      </c:spPr>
    </c:plotArea>
    <c:plotVisOnly val="1"/>
    <c:dispBlanksAs val="gap"/>
    <c:showDLblsOverMax val="0"/>
  </c:chart>
  <c:spPr>
    <a:noFill/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1"/>
          <c:order val="0"/>
          <c:tx>
            <c:v>Nominal</c:v>
          </c:tx>
          <c:spPr>
            <a:ln w="76200">
              <a:solidFill>
                <a:srgbClr val="002060"/>
              </a:solidFill>
            </a:ln>
          </c:spPr>
          <c:marker>
            <c:symbol val="none"/>
          </c:marker>
          <c:dLbls>
            <c:txPr>
              <a:bodyPr/>
              <a:lstStyle/>
              <a:p>
                <a:pPr>
                  <a:defRPr sz="2800" b="1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pt-BR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Plan1!$J$7:$R$7</c:f>
              <c:numCache>
                <c:formatCode>General</c:formatCod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</c:numCache>
            </c:numRef>
          </c:cat>
          <c:val>
            <c:numRef>
              <c:f>Plan1!$J$8:$R$8</c:f>
              <c:numCache>
                <c:formatCode>General</c:formatCode>
                <c:ptCount val="9"/>
                <c:pt idx="0">
                  <c:v>212.3</c:v>
                </c:pt>
                <c:pt idx="1">
                  <c:v>224.8</c:v>
                </c:pt>
                <c:pt idx="2">
                  <c:v>231.4</c:v>
                </c:pt>
                <c:pt idx="3">
                  <c:v>111.1</c:v>
                </c:pt>
                <c:pt idx="4">
                  <c:v>116.1</c:v>
                </c:pt>
                <c:pt idx="5">
                  <c:v>121.1</c:v>
                </c:pt>
                <c:pt idx="6">
                  <c:v>136.69999999999999</c:v>
                </c:pt>
                <c:pt idx="7">
                  <c:v>141.19999999999999</c:v>
                </c:pt>
                <c:pt idx="8">
                  <c:v>135.80000000000001</c:v>
                </c:pt>
              </c:numCache>
            </c:numRef>
          </c:val>
          <c:smooth val="0"/>
        </c:ser>
        <c:ser>
          <c:idx val="0"/>
          <c:order val="1"/>
          <c:tx>
            <c:v>Atualização IPCA</c:v>
          </c:tx>
          <c:spPr>
            <a:ln w="76200">
              <a:solidFill>
                <a:schemeClr val="accent3">
                  <a:lumMod val="50000"/>
                </a:schemeClr>
              </a:solidFill>
            </a:ln>
          </c:spPr>
          <c:marker>
            <c:symbol val="none"/>
          </c:marker>
          <c:dLbls>
            <c:txPr>
              <a:bodyPr/>
              <a:lstStyle/>
              <a:p>
                <a:pPr>
                  <a:defRPr sz="2800" b="1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pt-B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Plan1!$J$7:$R$7</c:f>
              <c:numCache>
                <c:formatCode>General</c:formatCod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</c:numCache>
            </c:numRef>
          </c:cat>
          <c:val>
            <c:numRef>
              <c:f>Plan1!$J$9:$R$9</c:f>
              <c:numCache>
                <c:formatCode>General</c:formatCode>
                <c:ptCount val="9"/>
                <c:pt idx="0">
                  <c:v>347.18</c:v>
                </c:pt>
                <c:pt idx="1">
                  <c:v>348.01</c:v>
                </c:pt>
                <c:pt idx="2">
                  <c:v>335.92</c:v>
                </c:pt>
                <c:pt idx="3">
                  <c:v>152.82</c:v>
                </c:pt>
                <c:pt idx="4">
                  <c:v>150.97999999999999</c:v>
                </c:pt>
                <c:pt idx="5">
                  <c:v>147.80000000000001</c:v>
                </c:pt>
                <c:pt idx="6">
                  <c:v>151.01</c:v>
                </c:pt>
                <c:pt idx="7">
                  <c:v>145.80000000000001</c:v>
                </c:pt>
                <c:pt idx="8">
                  <c:v>135.80000000000001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44879744"/>
        <c:axId val="244881280"/>
      </c:lineChart>
      <c:catAx>
        <c:axId val="2448797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400" b="1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pt-BR"/>
          </a:p>
        </c:txPr>
        <c:crossAx val="244881280"/>
        <c:crosses val="autoZero"/>
        <c:auto val="1"/>
        <c:lblAlgn val="ctr"/>
        <c:lblOffset val="100"/>
        <c:noMultiLvlLbl val="0"/>
      </c:catAx>
      <c:valAx>
        <c:axId val="24488128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44879744"/>
        <c:crosses val="autoZero"/>
        <c:crossBetween val="between"/>
      </c:valAx>
      <c:spPr>
        <a:noFill/>
      </c:spPr>
    </c:plotArea>
    <c:legend>
      <c:legendPos val="r"/>
      <c:overlay val="0"/>
      <c:txPr>
        <a:bodyPr/>
        <a:lstStyle/>
        <a:p>
          <a:pPr>
            <a:defRPr sz="3200">
              <a:latin typeface="Arial" panose="020B0604020202020204" pitchFamily="34" charset="0"/>
              <a:cs typeface="Arial" panose="020B0604020202020204" pitchFamily="34" charset="0"/>
            </a:defRPr>
          </a:pPr>
          <a:endParaRPr lang="pt-BR"/>
        </a:p>
      </c:txPr>
    </c:legend>
    <c:plotVisOnly val="1"/>
    <c:dispBlanksAs val="gap"/>
    <c:showDLblsOverMax val="0"/>
  </c:chart>
  <c:spPr>
    <a:noFill/>
  </c:sp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D5707D-EF37-48E1-9825-4EC36DAC0DAF}" type="datetimeFigureOut">
              <a:rPr lang="pt-BR" smtClean="0"/>
              <a:t>09/04/2019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A14D51-7114-4EAC-8F24-10767924C2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905349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Open Sans Light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Open Sans Light" charset="0"/>
              </a:defRPr>
            </a:lvl1pPr>
          </a:lstStyle>
          <a:p>
            <a:fld id="{EFC10EE1-B198-C942-8235-326C972CBB30}" type="datetimeFigureOut">
              <a:rPr lang="en-US" smtClean="0"/>
              <a:pPr/>
              <a:t>4/9/2019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Open Sans Light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Open Sans Light" charset="0"/>
              </a:defRPr>
            </a:lvl1pPr>
          </a:lstStyle>
          <a:p>
            <a:fld id="{006BE02D-20C0-F840-AFAC-BEA99C74FDC2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289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17" rtl="0" eaLnBrk="1" latinLnBrk="0" hangingPunct="1">
      <a:defRPr sz="2400" b="0" i="0" kern="1200">
        <a:solidFill>
          <a:schemeClr val="tx1"/>
        </a:solidFill>
        <a:latin typeface="Open Sans Light" charset="0"/>
        <a:ea typeface="+mn-ea"/>
        <a:cs typeface="+mn-cs"/>
      </a:defRPr>
    </a:lvl1pPr>
    <a:lvl2pPr marL="914217" algn="l" defTabSz="914217" rtl="0" eaLnBrk="1" latinLnBrk="0" hangingPunct="1">
      <a:defRPr sz="2400" b="0" i="0" kern="1200">
        <a:solidFill>
          <a:schemeClr val="tx1"/>
        </a:solidFill>
        <a:latin typeface="Open Sans Light" charset="0"/>
        <a:ea typeface="+mn-ea"/>
        <a:cs typeface="+mn-cs"/>
      </a:defRPr>
    </a:lvl2pPr>
    <a:lvl3pPr marL="1828434" algn="l" defTabSz="914217" rtl="0" eaLnBrk="1" latinLnBrk="0" hangingPunct="1">
      <a:defRPr sz="2400" b="0" i="0" kern="1200">
        <a:solidFill>
          <a:schemeClr val="tx1"/>
        </a:solidFill>
        <a:latin typeface="Open Sans Light" charset="0"/>
        <a:ea typeface="+mn-ea"/>
        <a:cs typeface="+mn-cs"/>
      </a:defRPr>
    </a:lvl3pPr>
    <a:lvl4pPr marL="2742651" algn="l" defTabSz="914217" rtl="0" eaLnBrk="1" latinLnBrk="0" hangingPunct="1">
      <a:defRPr sz="2400" b="0" i="0" kern="1200">
        <a:solidFill>
          <a:schemeClr val="tx1"/>
        </a:solidFill>
        <a:latin typeface="Open Sans Light" charset="0"/>
        <a:ea typeface="+mn-ea"/>
        <a:cs typeface="+mn-cs"/>
      </a:defRPr>
    </a:lvl4pPr>
    <a:lvl5pPr marL="3656868" algn="l" defTabSz="914217" rtl="0" eaLnBrk="1" latinLnBrk="0" hangingPunct="1">
      <a:defRPr sz="2400" b="0" i="0" kern="1200">
        <a:solidFill>
          <a:schemeClr val="tx1"/>
        </a:solidFill>
        <a:latin typeface="Open Sans Light" charset="0"/>
        <a:ea typeface="+mn-ea"/>
        <a:cs typeface="+mn-cs"/>
      </a:defRPr>
    </a:lvl5pPr>
    <a:lvl6pPr marL="4571086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b="1" baseline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OBS: FAÇA UMA CÓPIA DESTE ARQUIVO PARA SUA ÁREA DE TRABALHO ANTES DE MODIFICÁ-LO.</a:t>
            </a:r>
            <a:endParaRPr lang="en-US" altLang="en-US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LÂMINA</a:t>
            </a:r>
            <a:r>
              <a:rPr lang="en-US" altLang="en-US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3: </a:t>
            </a:r>
            <a:r>
              <a:rPr lang="en-US" altLang="en-US" b="0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alt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bertura</a:t>
            </a:r>
            <a:r>
              <a:rPr lang="en-US" alt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da </a:t>
            </a:r>
            <a:r>
              <a:rPr lang="en-US" alt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apresentação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Modelo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para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título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grande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r>
              <a:rPr lang="pt-BR" altLang="x-none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Formatação:  </a:t>
            </a:r>
            <a:r>
              <a:rPr lang="pt-BR" altLang="x-none" b="0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ítulo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tema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da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apresentação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fonte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negrito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caixa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alta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85. Utilize o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subtítulo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caso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necessário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senão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, o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exclua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fonte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caixa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alta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44). </a:t>
            </a:r>
            <a:endParaRPr lang="en-US" altLang="en-US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43777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Lâmina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Alltype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para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descrições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longas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Título do slide: Arial, negrito, caixa alta,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66.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Subtítulo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28.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Título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Arial, negrito, caixa alta,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30.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28. </a:t>
            </a:r>
            <a:r>
              <a:rPr lang="pt-BR" altLang="x-none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OBS: NÃO ALTERAR O TAMANHO DAS FONTES.</a:t>
            </a:r>
            <a:endParaRPr lang="x-none" altLang="x-none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320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Lâmina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Alltype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para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descrições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longas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Título do slide: Arial, negrito, caixa alta,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66.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Subtítulo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28.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Título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Arial, negrito, caixa alta,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30.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28. </a:t>
            </a:r>
            <a:r>
              <a:rPr lang="pt-BR" altLang="x-none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OBS: NÃO ALTERAR O TAMANHO DAS FONTES.</a:t>
            </a:r>
            <a:endParaRPr lang="x-none" altLang="x-none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>
                <a:solidFill>
                  <a:prstClr val="black"/>
                </a:solidFill>
              </a:rPr>
              <a:pPr/>
              <a:t>11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320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Lâmina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Alltype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para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descrições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longas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Título do slide: Arial, negrito, caixa alta,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66.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Subtítulo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28.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Título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Arial, negrito, caixa alta,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30.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28. </a:t>
            </a:r>
            <a:r>
              <a:rPr lang="pt-BR" altLang="x-none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OBS: NÃO ALTERAR O TAMANHO DAS FONTES.</a:t>
            </a:r>
            <a:endParaRPr lang="x-none" altLang="x-none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>
                <a:solidFill>
                  <a:prstClr val="black"/>
                </a:solidFill>
              </a:rPr>
              <a:pPr/>
              <a:t>12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320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Lâmina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Alltype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para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descrições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longas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Título do slide: Arial, negrito, caixa alta,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66.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Subtítulo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28.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Título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Arial, negrito, caixa alta,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30.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28. </a:t>
            </a:r>
            <a:r>
              <a:rPr lang="pt-BR" altLang="x-none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OBS: NÃO ALTERAR O TAMANHO DAS FONTES.</a:t>
            </a:r>
            <a:endParaRPr lang="x-none" altLang="x-none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>
                <a:solidFill>
                  <a:prstClr val="black"/>
                </a:solidFill>
              </a:rPr>
              <a:pPr/>
              <a:t>13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320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Lâmina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Alltype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para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descrições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longas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Título do slide: Arial, negrito, caixa alta,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66.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Subtítulo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28.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Título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Arial, negrito, caixa alta,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30.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28. </a:t>
            </a:r>
            <a:r>
              <a:rPr lang="pt-BR" altLang="x-none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OBS: NÃO ALTERAR O TAMANHO DAS FONTES.</a:t>
            </a:r>
            <a:endParaRPr lang="x-none" altLang="x-none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>
                <a:solidFill>
                  <a:prstClr val="black"/>
                </a:solidFill>
              </a:rPr>
              <a:pPr/>
              <a:t>14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320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Lâmina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Alltype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para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descrições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longas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Título do slide: Arial, negrito, caixa alta,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66.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Subtítulo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28.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Título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Arial, negrito, caixa alta,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30.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28. </a:t>
            </a:r>
            <a:r>
              <a:rPr lang="pt-BR" altLang="x-none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OBS: NÃO ALTERAR O TAMANHO DAS FONTES.</a:t>
            </a:r>
            <a:endParaRPr lang="x-none" altLang="x-none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>
                <a:solidFill>
                  <a:prstClr val="black"/>
                </a:solidFill>
              </a:rPr>
              <a:pPr/>
              <a:t>15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320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LÂMINA</a:t>
            </a:r>
            <a:r>
              <a:rPr lang="en-US" altLang="en-US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33: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Divisão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de “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capítulo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”. </a:t>
            </a:r>
          </a:p>
          <a:p>
            <a:pPr marL="0" marR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altLang="x-none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Formatação: </a:t>
            </a:r>
            <a:r>
              <a:rPr lang="pt-BR" altLang="x-none" b="0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ítulo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tema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do “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capítulo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”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fonte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negrito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caixa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alta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150. Utilize o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subtítulo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caso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necessário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senão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, o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exclua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fonte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caixa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alta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44). </a:t>
            </a:r>
            <a:endParaRPr lang="x-none" altLang="x-none" b="1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>
                <a:solidFill>
                  <a:prstClr val="black"/>
                </a:solidFill>
              </a:rPr>
              <a:pPr/>
              <a:t>16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1957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5FDC0BE5-8237-434B-AB26-F93C2EF449B3}" type="slidenum">
              <a:rPr lang="en-US" altLang="x-none">
                <a:solidFill>
                  <a:prstClr val="black"/>
                </a:solidFill>
              </a:rPr>
              <a:pPr/>
              <a:t>17</a:t>
            </a:fld>
            <a:endParaRPr lang="en-US" altLang="x-none">
              <a:solidFill>
                <a:prstClr val="black"/>
              </a:solidFill>
            </a:endParaRPr>
          </a:p>
        </p:txBody>
      </p:sp>
      <p:sp>
        <p:nvSpPr>
          <p:cNvPr id="6145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687388" y="1143000"/>
            <a:ext cx="5481637" cy="30845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6146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400550"/>
            <a:ext cx="5484813" cy="3598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altLang="x-none" dirty="0" smtClean="0">
                <a:latin typeface="Arial" panose="020B0604020202020204" pitchFamily="34" charset="0"/>
                <a:cs typeface="Arial" panose="020B0604020202020204" pitchFamily="34" charset="0"/>
              </a:rPr>
              <a:t>Lâmina para comparação de dados.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Título do slide: Arial, negrito, caixa alta,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66.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Título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dos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itens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Arial, negrito, caixa alta,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30.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dos boxes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amarelos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negrito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caixa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alta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30.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dos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itens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27. </a:t>
            </a:r>
            <a:r>
              <a:rPr lang="pt-BR" altLang="x-none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OBS: NÃO ALTERAR O TAMANHO DAS FONTES.</a:t>
            </a:r>
            <a:endParaRPr lang="x-none" altLang="x-none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x-none" altLang="x-none" dirty="0"/>
          </a:p>
        </p:txBody>
      </p:sp>
    </p:spTree>
    <p:extLst>
      <p:ext uri="{BB962C8B-B14F-4D97-AF65-F5344CB8AC3E}">
        <p14:creationId xmlns:p14="http://schemas.microsoft.com/office/powerpoint/2010/main" val="9055751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altLang="x-none" dirty="0" smtClean="0">
                <a:latin typeface="Arial" panose="020B0604020202020204" pitchFamily="34" charset="0"/>
                <a:cs typeface="Arial" panose="020B0604020202020204" pitchFamily="34" charset="0"/>
              </a:rPr>
              <a:t>Linha do tempo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modelo </a:t>
            </a:r>
            <a:r>
              <a:rPr lang="pt-BR" altLang="x-none" dirty="0" smtClean="0"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Título do slide: Arial, negrito, caixa alta,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66.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Subtítulo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28.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Título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dos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itens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Arial, negrito, caixa alta,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30.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dos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itens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27.</a:t>
            </a:r>
            <a:r>
              <a:rPr lang="pt-BR" altLang="x-none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dos boxes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amarelos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azuis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negrito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caixa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alta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30. </a:t>
            </a:r>
            <a:r>
              <a:rPr lang="pt-BR" altLang="x-none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OBS: NÃO ALTERAR O TAMANHO DAS FONTES.</a:t>
            </a:r>
            <a:endParaRPr lang="x-none" altLang="x-none" b="1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>
                <a:solidFill>
                  <a:prstClr val="black"/>
                </a:solidFill>
              </a:rPr>
              <a:pPr/>
              <a:t>18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6345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LÂMINA</a:t>
            </a:r>
            <a:r>
              <a:rPr lang="en-US" altLang="en-US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33: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Divisão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de “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capítulo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”. </a:t>
            </a:r>
          </a:p>
          <a:p>
            <a:pPr marL="0" marR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altLang="x-none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Formatação: </a:t>
            </a:r>
            <a:r>
              <a:rPr lang="pt-BR" altLang="x-none" b="0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ítulo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tema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do “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capítulo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”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fonte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negrito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caixa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alta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150. Utilize o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subtítulo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caso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necessário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senão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, o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exclua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fonte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caixa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alta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44). </a:t>
            </a:r>
            <a:endParaRPr lang="x-none" altLang="x-none" b="1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>
                <a:solidFill>
                  <a:prstClr val="black"/>
                </a:solidFill>
              </a:rPr>
              <a:pPr/>
              <a:t>19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1957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altLang="x-none" dirty="0" smtClean="0">
                <a:latin typeface="Arial" panose="020B0604020202020204" pitchFamily="34" charset="0"/>
                <a:cs typeface="Arial" panose="020B0604020202020204" pitchFamily="34" charset="0"/>
              </a:rPr>
              <a:t>Página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de índice. Você pode utilizá-la para situar os capítulos da sua apresentação, utilizá-lo para demonstração de metas e objetivos ou para o que se encaixar melhor. Título do slide: Arial, negrito, caixa alta,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66.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Subtítulo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28.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Título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dos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itens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Arial, negrito, caixa alta,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30.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dos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itens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27. </a:t>
            </a:r>
            <a:r>
              <a:rPr lang="en-US" altLang="en-US" b="1" baseline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OBS</a:t>
            </a:r>
            <a:r>
              <a:rPr lang="pt-BR" altLang="x-none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NÃO ALTERAR O TAMANHO DAS FONTES. </a:t>
            </a:r>
            <a:endParaRPr lang="x-none" altLang="x-non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9602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altLang="x-none" dirty="0" smtClean="0">
                <a:latin typeface="Arial" panose="020B0604020202020204" pitchFamily="34" charset="0"/>
                <a:cs typeface="Arial" panose="020B0604020202020204" pitchFamily="34" charset="0"/>
              </a:rPr>
              <a:t>Linha do tempo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modelo </a:t>
            </a:r>
            <a:r>
              <a:rPr lang="pt-BR" altLang="x-none" dirty="0" smtClean="0"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Título do slide: Arial, negrito, caixa alta,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66.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Subtítulo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28.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Título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dos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itens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Arial, negrito, caixa alta,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30.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dos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itens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27.</a:t>
            </a:r>
            <a:r>
              <a:rPr lang="pt-BR" altLang="x-none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dos boxes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amarelos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azuis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negrito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caixa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alta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30. </a:t>
            </a:r>
            <a:r>
              <a:rPr lang="pt-BR" altLang="x-none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OBS: NÃO ALTERAR O TAMANHO DAS FONTES.</a:t>
            </a:r>
            <a:endParaRPr lang="x-none" altLang="x-none" b="1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>
                <a:solidFill>
                  <a:prstClr val="black"/>
                </a:solidFill>
              </a:rPr>
              <a:pPr/>
              <a:t>20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63458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altLang="x-none" dirty="0" smtClean="0">
                <a:latin typeface="Arial" panose="020B0604020202020204" pitchFamily="34" charset="0"/>
                <a:cs typeface="Arial" panose="020B0604020202020204" pitchFamily="34" charset="0"/>
              </a:rPr>
              <a:t>Linha do tempo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modelo </a:t>
            </a:r>
            <a:r>
              <a:rPr lang="pt-BR" altLang="x-none" dirty="0" smtClean="0"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Título do slide: Arial, negrito, caixa alta,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66.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Subtítulo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28.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Título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dos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itens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Arial, negrito, caixa alta,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30.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dos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itens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27.</a:t>
            </a:r>
            <a:r>
              <a:rPr lang="pt-BR" altLang="x-none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dos boxes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amarelos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azuis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negrito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caixa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alta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30. </a:t>
            </a:r>
            <a:r>
              <a:rPr lang="pt-BR" altLang="x-none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OBS: NÃO ALTERAR O TAMANHO DAS FONTES.</a:t>
            </a:r>
            <a:endParaRPr lang="x-none" altLang="x-none" b="1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>
                <a:solidFill>
                  <a:prstClr val="black"/>
                </a:solidFill>
              </a:rPr>
              <a:pPr/>
              <a:t>21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63458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altLang="x-none" dirty="0" smtClean="0">
                <a:latin typeface="Arial" panose="020B0604020202020204" pitchFamily="34" charset="0"/>
                <a:cs typeface="Arial" panose="020B0604020202020204" pitchFamily="34" charset="0"/>
              </a:rPr>
              <a:t>Linha do tempo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modelo </a:t>
            </a:r>
            <a:r>
              <a:rPr lang="pt-BR" altLang="x-none" dirty="0" smtClean="0"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Título do slide: Arial, negrito, caixa alta,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66.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Subtítulo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28.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Título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dos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itens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Arial, negrito, caixa alta,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30.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dos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itens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27.</a:t>
            </a:r>
            <a:r>
              <a:rPr lang="pt-BR" altLang="x-none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dos boxes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amarelos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azuis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negrito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caixa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alta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30. </a:t>
            </a:r>
            <a:r>
              <a:rPr lang="pt-BR" altLang="x-none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OBS: NÃO ALTERAR O TAMANHO DAS FONTES.</a:t>
            </a:r>
            <a:endParaRPr lang="x-none" altLang="x-none" b="1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>
                <a:solidFill>
                  <a:prstClr val="black"/>
                </a:solidFill>
              </a:rPr>
              <a:pPr/>
              <a:t>22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63458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altLang="x-none" dirty="0" smtClean="0">
                <a:latin typeface="Arial" panose="020B0604020202020204" pitchFamily="34" charset="0"/>
                <a:cs typeface="Arial" panose="020B0604020202020204" pitchFamily="34" charset="0"/>
              </a:rPr>
              <a:t>Linha do tempo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modelo </a:t>
            </a:r>
            <a:r>
              <a:rPr lang="pt-BR" altLang="x-none" dirty="0" smtClean="0"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Título do slide: Arial, negrito, caixa alta,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66.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Subtítulo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28.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Título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dos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itens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Arial, negrito, caixa alta,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30.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dos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itens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27.</a:t>
            </a:r>
            <a:r>
              <a:rPr lang="pt-BR" altLang="x-none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dos boxes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amarelos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azuis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negrito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caixa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alta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30. </a:t>
            </a:r>
            <a:r>
              <a:rPr lang="pt-BR" altLang="x-none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OBS: NÃO ALTERAR O TAMANHO DAS FONTES.</a:t>
            </a:r>
            <a:endParaRPr lang="x-none" altLang="x-none" b="1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>
                <a:solidFill>
                  <a:prstClr val="black"/>
                </a:solidFill>
              </a:rPr>
              <a:pPr/>
              <a:t>23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63458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LÂMINA</a:t>
            </a:r>
            <a:r>
              <a:rPr lang="en-US" altLang="en-US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33: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Divisão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de “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capítulo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”. </a:t>
            </a:r>
          </a:p>
          <a:p>
            <a:pPr marL="0" marR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altLang="x-none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Formatação: </a:t>
            </a:r>
            <a:r>
              <a:rPr lang="pt-BR" altLang="x-none" b="0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ítulo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tema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do “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capítulo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”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fonte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negrito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caixa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alta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150. Utilize o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subtítulo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caso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necessário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senão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, o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exclua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fonte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caixa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alta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44). </a:t>
            </a:r>
            <a:endParaRPr lang="x-none" altLang="x-none" b="1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>
                <a:solidFill>
                  <a:prstClr val="black"/>
                </a:solidFill>
              </a:rPr>
              <a:pPr/>
              <a:t>24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19573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ícones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desta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lâmina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podem</a:t>
            </a:r>
            <a:r>
              <a:rPr 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ser</a:t>
            </a:r>
            <a:r>
              <a:rPr 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alterados</a:t>
            </a:r>
            <a:r>
              <a:rPr 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Eles</a:t>
            </a:r>
            <a:r>
              <a:rPr 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se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encontram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pasta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ícones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slide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padrão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T://Público. Utilize </a:t>
            </a:r>
            <a:r>
              <a:rPr 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esta</a:t>
            </a:r>
            <a:r>
              <a:rPr 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lâmina</a:t>
            </a:r>
            <a:r>
              <a:rPr 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da forma que </a:t>
            </a:r>
            <a:r>
              <a:rPr 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melhor</a:t>
            </a:r>
            <a:r>
              <a:rPr 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lhe</a:t>
            </a:r>
            <a:r>
              <a:rPr 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atender</a:t>
            </a:r>
            <a:r>
              <a:rPr 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descaracterizá</a:t>
            </a:r>
            <a:r>
              <a:rPr 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-la.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Título do slide: Arial, negrito, caixa alta,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66.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Subtítulo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28.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Título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dos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itens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Arial, negrito, caixa alta,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30.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dos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itens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27. </a:t>
            </a:r>
            <a:r>
              <a:rPr lang="pt-BR" altLang="x-none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OBS: NÃO ALTERAR O TAMANHO DAS FONTES.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>
                <a:solidFill>
                  <a:prstClr val="black"/>
                </a:solidFill>
              </a:rPr>
              <a:pPr/>
              <a:t>25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3208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altLang="x-none" dirty="0" smtClean="0">
                <a:latin typeface="Arial" panose="020B0604020202020204" pitchFamily="34" charset="0"/>
                <a:cs typeface="Arial" panose="020B0604020202020204" pitchFamily="34" charset="0"/>
              </a:rPr>
              <a:t>Linha do tempo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modelo </a:t>
            </a:r>
            <a:r>
              <a:rPr lang="pt-BR" altLang="x-none" dirty="0" smtClean="0"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Título do slide: Arial, negrito, caixa alta,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66.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Subtítulo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28.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Título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dos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itens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Arial, negrito, caixa alta,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30.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dos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itens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27.</a:t>
            </a:r>
            <a:r>
              <a:rPr lang="pt-BR" altLang="x-none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dos boxes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amarelos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azuis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negrito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caixa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alta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30. </a:t>
            </a:r>
            <a:r>
              <a:rPr lang="pt-BR" altLang="x-none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OBS: NÃO ALTERAR O TAMANHO DAS FONTES.</a:t>
            </a:r>
            <a:endParaRPr lang="x-none" altLang="x-none" b="1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>
                <a:solidFill>
                  <a:prstClr val="black"/>
                </a:solidFill>
              </a:rPr>
              <a:pPr/>
              <a:t>26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63458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altLang="x-none" dirty="0" smtClean="0">
                <a:latin typeface="Arial" panose="020B0604020202020204" pitchFamily="34" charset="0"/>
                <a:cs typeface="Arial" panose="020B0604020202020204" pitchFamily="34" charset="0"/>
              </a:rPr>
              <a:t>Linha do tempo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modelo </a:t>
            </a:r>
            <a:r>
              <a:rPr lang="pt-BR" altLang="x-none" dirty="0" smtClean="0"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Título do slide: Arial, negrito, caixa alta,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66.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Subtítulo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28.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Título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dos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itens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Arial, negrito, caixa alta,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30.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dos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itens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27.</a:t>
            </a:r>
            <a:r>
              <a:rPr lang="pt-BR" altLang="x-none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dos boxes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amarelos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azuis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negrito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caixa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alta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30. </a:t>
            </a:r>
            <a:r>
              <a:rPr lang="pt-BR" altLang="x-none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OBS: NÃO ALTERAR O TAMANHO DAS FONTES.</a:t>
            </a:r>
            <a:endParaRPr lang="x-none" altLang="x-none" b="1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>
                <a:solidFill>
                  <a:prstClr val="black"/>
                </a:solidFill>
              </a:rPr>
              <a:pPr/>
              <a:t>27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63458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LÂMINA</a:t>
            </a:r>
            <a:r>
              <a:rPr lang="en-US" altLang="en-US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33: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Divisão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de “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capítulo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”. </a:t>
            </a:r>
          </a:p>
          <a:p>
            <a:pPr marL="0" marR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altLang="x-none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Formatação: </a:t>
            </a:r>
            <a:r>
              <a:rPr lang="pt-BR" altLang="x-none" b="0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ítulo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tema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do “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capítulo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”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fonte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negrito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caixa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alta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150. Utilize o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subtítulo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caso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necessário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senão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, o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exclua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fonte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caixa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alta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44). </a:t>
            </a:r>
            <a:endParaRPr lang="x-none" altLang="x-none" b="1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>
                <a:solidFill>
                  <a:prstClr val="black"/>
                </a:solidFill>
              </a:rPr>
              <a:pPr/>
              <a:t>28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19573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ícones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desta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lâmina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podem</a:t>
            </a:r>
            <a:r>
              <a:rPr 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ser</a:t>
            </a:r>
            <a:r>
              <a:rPr 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alterados</a:t>
            </a:r>
            <a:r>
              <a:rPr 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Eles</a:t>
            </a:r>
            <a:r>
              <a:rPr 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se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encontram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pasta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ícones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slide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padrão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T://Público. Utilize </a:t>
            </a:r>
            <a:r>
              <a:rPr 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esta</a:t>
            </a:r>
            <a:r>
              <a:rPr 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lâmina</a:t>
            </a:r>
            <a:r>
              <a:rPr 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da forma que </a:t>
            </a:r>
            <a:r>
              <a:rPr 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melhor</a:t>
            </a:r>
            <a:r>
              <a:rPr 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lhe</a:t>
            </a:r>
            <a:r>
              <a:rPr 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atender</a:t>
            </a:r>
            <a:r>
              <a:rPr 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descaracterizá</a:t>
            </a:r>
            <a:r>
              <a:rPr 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-la.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Título do slide: Arial, negrito, caixa alta,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66.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Subtítulo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28.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Título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dos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itens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Arial, negrito, caixa alta,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30.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dos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itens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27. </a:t>
            </a:r>
            <a:r>
              <a:rPr lang="pt-BR" altLang="x-none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OBS: NÃO ALTERAR O TAMANHO DAS FONTES.</a:t>
            </a: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>
                <a:solidFill>
                  <a:prstClr val="black"/>
                </a:solidFill>
              </a:rPr>
              <a:pPr/>
              <a:t>29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320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LÂMINA</a:t>
            </a:r>
            <a:r>
              <a:rPr lang="en-US" altLang="en-US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33: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Divisão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de “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capítulo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”. </a:t>
            </a:r>
          </a:p>
          <a:p>
            <a:pPr marL="0" marR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altLang="x-none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Formatação: </a:t>
            </a:r>
            <a:r>
              <a:rPr lang="pt-BR" altLang="x-none" b="0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ítulo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tema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do “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capítulo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”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fonte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negrito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caixa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alta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150. Utilize o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subtítulo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caso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necessário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senão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, o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exclua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fonte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caixa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alta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44). </a:t>
            </a:r>
            <a:endParaRPr lang="x-none" altLang="x-none" b="1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19573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altLang="x-none" dirty="0" smtClean="0">
                <a:latin typeface="Arial" panose="020B0604020202020204" pitchFamily="34" charset="0"/>
                <a:cs typeface="Arial" panose="020B0604020202020204" pitchFamily="34" charset="0"/>
              </a:rPr>
              <a:t>Linha do tempo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modelo </a:t>
            </a:r>
            <a:r>
              <a:rPr lang="pt-BR" altLang="x-none" dirty="0" smtClean="0"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Título do slide: Arial, negrito, caixa alta,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66.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Subtítulo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28.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Título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dos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itens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Arial, negrito, caixa alta,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30.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dos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itens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27.</a:t>
            </a:r>
            <a:r>
              <a:rPr lang="pt-BR" altLang="x-none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dos boxes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amarelos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azuis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negrito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caixa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alta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30. </a:t>
            </a:r>
            <a:r>
              <a:rPr lang="pt-BR" altLang="x-none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OBS: NÃO ALTERAR O TAMANHO DAS FONTES.</a:t>
            </a:r>
            <a:endParaRPr lang="x-none" altLang="x-none" b="1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>
                <a:solidFill>
                  <a:prstClr val="black"/>
                </a:solidFill>
              </a:rPr>
              <a:pPr/>
              <a:t>30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63458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Título do slide: Arial, negrito, caixa alta,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66.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Subtítulo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Arial, caixa alta,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30.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27. A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marcação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estado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pode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ser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alterada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clicando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no </a:t>
            </a:r>
            <a:r>
              <a:rPr lang="en-US" altLang="en-US" baseline="0" smtClean="0">
                <a:latin typeface="Arial" panose="020B0604020202020204" pitchFamily="34" charset="0"/>
                <a:cs typeface="Arial" panose="020B0604020202020204" pitchFamily="34" charset="0"/>
              </a:rPr>
              <a:t>traçado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amarelo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posicionando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no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estado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desejado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pt-BR" altLang="x-none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OBS: NÃO ALTERAR O TAMANHO DAS FONTES.</a:t>
            </a:r>
            <a:endParaRPr lang="pt-B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>
                <a:solidFill>
                  <a:prstClr val="black"/>
                </a:solidFill>
              </a:rPr>
              <a:pPr/>
              <a:t>31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63458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Título do slide: Arial, negrito, caixa alta,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66.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Subtítulo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Arial, caixa alta,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30.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27. A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marcação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estado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pode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ser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alterada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clicando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no </a:t>
            </a:r>
            <a:r>
              <a:rPr lang="en-US" altLang="en-US" baseline="0" smtClean="0">
                <a:latin typeface="Arial" panose="020B0604020202020204" pitchFamily="34" charset="0"/>
                <a:cs typeface="Arial" panose="020B0604020202020204" pitchFamily="34" charset="0"/>
              </a:rPr>
              <a:t>traçado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amarelo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posicionando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no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estado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desejado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pt-BR" altLang="x-none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OBS: NÃO ALTERAR O TAMANHO DAS FONTES.</a:t>
            </a:r>
            <a:endParaRPr lang="pt-B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>
                <a:solidFill>
                  <a:prstClr val="black"/>
                </a:solidFill>
              </a:rPr>
              <a:pPr/>
              <a:t>32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63458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LÂMINA</a:t>
            </a:r>
            <a:r>
              <a:rPr lang="en-US" altLang="en-US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38: </a:t>
            </a:r>
            <a:r>
              <a:rPr 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ncerramento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da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apresentação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não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editável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>
                <a:solidFill>
                  <a:prstClr val="black"/>
                </a:solidFill>
              </a:rPr>
              <a:pPr/>
              <a:t>33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00146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Lâmina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Alltype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para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descrições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médias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Título do slide: Arial, negrito, caixa alta,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55.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36.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foto</a:t>
            </a:r>
            <a:r>
              <a:rPr 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pode</a:t>
            </a:r>
            <a:r>
              <a:rPr 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ser</a:t>
            </a:r>
            <a:r>
              <a:rPr 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alterada</a:t>
            </a:r>
            <a:r>
              <a:rPr 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por</a:t>
            </a:r>
            <a:r>
              <a:rPr 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outra</a:t>
            </a:r>
            <a:r>
              <a:rPr 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que </a:t>
            </a:r>
            <a:r>
              <a:rPr 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mais</a:t>
            </a:r>
            <a:r>
              <a:rPr 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condizer</a:t>
            </a:r>
            <a:r>
              <a:rPr 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com o </a:t>
            </a:r>
            <a:r>
              <a:rPr 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tema</a:t>
            </a:r>
            <a:r>
              <a:rPr 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da </a:t>
            </a:r>
            <a:r>
              <a:rPr 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apresentação</a:t>
            </a:r>
            <a:r>
              <a:rPr 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pt-BR" altLang="x-none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OBS: NÃO ALTERAR O TAMANHO DAS FONTES.</a:t>
            </a:r>
            <a:endParaRPr lang="x-none" altLang="x-none" b="1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09443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altLang="x-none" dirty="0" smtClean="0">
                <a:latin typeface="Arial" panose="020B0604020202020204" pitchFamily="34" charset="0"/>
                <a:cs typeface="Arial" panose="020B0604020202020204" pitchFamily="34" charset="0"/>
              </a:rPr>
              <a:t>Lâmina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de atuação</a:t>
            </a:r>
            <a:r>
              <a:rPr lang="pt-BR" altLang="x-none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Favor </a:t>
            </a:r>
            <a:r>
              <a:rPr lang="en-US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não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alterar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este</a:t>
            </a:r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 slide. </a:t>
            </a: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320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5FDC0BE5-8237-434B-AB26-F93C2EF449B3}" type="slidenum">
              <a:rPr lang="en-US" altLang="x-none">
                <a:solidFill>
                  <a:prstClr val="black"/>
                </a:solidFill>
              </a:rPr>
              <a:pPr/>
              <a:t>6</a:t>
            </a:fld>
            <a:endParaRPr lang="en-US" altLang="x-none">
              <a:solidFill>
                <a:prstClr val="black"/>
              </a:solidFill>
            </a:endParaRPr>
          </a:p>
        </p:txBody>
      </p:sp>
      <p:sp>
        <p:nvSpPr>
          <p:cNvPr id="6145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687388" y="1143000"/>
            <a:ext cx="5481637" cy="30845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6146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400550"/>
            <a:ext cx="5484813" cy="3598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altLang="x-none" dirty="0" smtClean="0">
                <a:latin typeface="Arial" panose="020B0604020202020204" pitchFamily="34" charset="0"/>
                <a:cs typeface="Arial" panose="020B0604020202020204" pitchFamily="34" charset="0"/>
              </a:rPr>
              <a:t>Lâmina para comparação de dados.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Título do slide: Arial, negrito, caixa alta,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66.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Título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dos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itens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Arial, negrito, caixa alta,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30.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dos boxes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amarelos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negrito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caixa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alta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30.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dos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itens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27. </a:t>
            </a:r>
            <a:r>
              <a:rPr lang="pt-BR" altLang="x-none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OBS: NÃO ALTERAR O TAMANHO DAS FONTES.</a:t>
            </a:r>
            <a:endParaRPr lang="x-none" altLang="x-none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x-none" altLang="x-none" dirty="0"/>
          </a:p>
        </p:txBody>
      </p:sp>
    </p:spTree>
    <p:extLst>
      <p:ext uri="{BB962C8B-B14F-4D97-AF65-F5344CB8AC3E}">
        <p14:creationId xmlns:p14="http://schemas.microsoft.com/office/powerpoint/2010/main" val="9055751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altLang="x-none" dirty="0" smtClean="0">
                <a:latin typeface="Arial" panose="020B0604020202020204" pitchFamily="34" charset="0"/>
                <a:cs typeface="Arial" panose="020B0604020202020204" pitchFamily="34" charset="0"/>
              </a:rPr>
              <a:t>Linha do tempo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modelo 2</a:t>
            </a:r>
            <a:r>
              <a:rPr lang="pt-BR" altLang="x-none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Título do slide: Arial, negrito, caixa alta,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66.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Subtítulo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28.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Título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dos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itens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Arial, negrito, caixa alta,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30.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dos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itens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27.</a:t>
            </a:r>
            <a:r>
              <a:rPr lang="pt-BR" altLang="x-none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dos boxes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amarelos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azuis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negrito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caixa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alta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30. </a:t>
            </a:r>
            <a:r>
              <a:rPr lang="pt-BR" altLang="x-none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OBS: NÃO ALTERAR O TAMANHO DAS FONTES.</a:t>
            </a:r>
            <a:endParaRPr lang="x-none" altLang="x-none" b="1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6345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altLang="x-none" dirty="0" smtClean="0">
                <a:latin typeface="Arial" panose="020B0604020202020204" pitchFamily="34" charset="0"/>
                <a:cs typeface="Arial" panose="020B0604020202020204" pitchFamily="34" charset="0"/>
              </a:rPr>
              <a:t>Linha do tempo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modelo 2</a:t>
            </a:r>
            <a:r>
              <a:rPr lang="pt-BR" altLang="x-none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Título do slide: Arial, negrito, caixa alta,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66.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Subtítulo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28.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Título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dos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itens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Arial, negrito, caixa alta,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30.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dos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itens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BR" altLang="x-non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27.</a:t>
            </a:r>
            <a:r>
              <a:rPr lang="pt-BR" altLang="x-none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dos boxes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amarelos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azuis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: 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negrito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caixa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alta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30. </a:t>
            </a:r>
            <a:r>
              <a:rPr lang="pt-BR" altLang="x-none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OBS: NÃO ALTERAR O TAMANHO DAS FONTES.</a:t>
            </a:r>
            <a:endParaRPr lang="x-none" altLang="x-none" b="1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6345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LÂMINA</a:t>
            </a:r>
            <a:r>
              <a:rPr lang="en-US" altLang="en-US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33: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Divisão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de “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capítulo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”. </a:t>
            </a:r>
          </a:p>
          <a:p>
            <a:pPr marL="0" marR="0" indent="0" algn="l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altLang="x-none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Formatação: </a:t>
            </a:r>
            <a:r>
              <a:rPr lang="pt-BR" altLang="x-none" b="0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ítulo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tema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do “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capítulo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”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fonte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negrito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caixa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alta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150. Utilize o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subtítulo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caso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necessário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senão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, o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exclua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fonte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Arial,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caixa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alta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tamanho</a:t>
            </a:r>
            <a:r>
              <a:rPr lang="en-US" altLang="en-US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44). </a:t>
            </a:r>
            <a:endParaRPr lang="x-none" altLang="x-none" b="1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195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tif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tif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g Background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463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ig Background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1" descr="FBB HORIZONTAL CENTRAL PLANA_SLOGAN.pn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27"/>
          <a:stretch/>
        </p:blipFill>
        <p:spPr>
          <a:xfrm>
            <a:off x="21061627" y="343435"/>
            <a:ext cx="2950869" cy="706265"/>
          </a:xfrm>
          <a:prstGeom prst="rect">
            <a:avLst/>
          </a:prstGeom>
        </p:spPr>
      </p:pic>
      <p:pic>
        <p:nvPicPr>
          <p:cNvPr id="28" name="Picture Placeholder 7" descr="Fundo-Slide.png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22" t="-140848" r="39350"/>
          <a:stretch/>
        </p:blipFill>
        <p:spPr>
          <a:xfrm>
            <a:off x="-20782" y="-19373850"/>
            <a:ext cx="10287001" cy="33089850"/>
          </a:xfrm>
          <a:custGeom>
            <a:avLst/>
            <a:gdLst>
              <a:gd name="connsiteX0" fmla="*/ 2419818 w 5963377"/>
              <a:gd name="connsiteY0" fmla="*/ 0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  <a:gd name="connsiteX0" fmla="*/ 236190 w 6170951"/>
              <a:gd name="connsiteY0" fmla="*/ 11291 h 6706612"/>
              <a:gd name="connsiteX1" fmla="*/ 6170951 w 6170951"/>
              <a:gd name="connsiteY1" fmla="*/ 0 h 6706612"/>
              <a:gd name="connsiteX2" fmla="*/ 3751133 w 6170951"/>
              <a:gd name="connsiteY2" fmla="*/ 6706612 h 6706612"/>
              <a:gd name="connsiteX3" fmla="*/ 207574 w 6170951"/>
              <a:gd name="connsiteY3" fmla="*/ 6706612 h 6706612"/>
              <a:gd name="connsiteX4" fmla="*/ 236190 w 6170951"/>
              <a:gd name="connsiteY4" fmla="*/ 11291 h 6706612"/>
              <a:gd name="connsiteX0" fmla="*/ 28616 w 5963377"/>
              <a:gd name="connsiteY0" fmla="*/ 11291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  <a:gd name="connsiteX4" fmla="*/ 28616 w 5963377"/>
              <a:gd name="connsiteY4" fmla="*/ 11291 h 6706612"/>
              <a:gd name="connsiteX0" fmla="*/ 28616 w 5963377"/>
              <a:gd name="connsiteY0" fmla="*/ 11291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  <a:gd name="connsiteX4" fmla="*/ 28616 w 5963377"/>
              <a:gd name="connsiteY4" fmla="*/ 11291 h 6706612"/>
              <a:gd name="connsiteX0" fmla="*/ 28616 w 5963377"/>
              <a:gd name="connsiteY0" fmla="*/ 11291 h 6706612"/>
              <a:gd name="connsiteX1" fmla="*/ 5963377 w 5963377"/>
              <a:gd name="connsiteY1" fmla="*/ 0 h 6706612"/>
              <a:gd name="connsiteX2" fmla="*/ 1514052 w 5963377"/>
              <a:gd name="connsiteY2" fmla="*/ 6706612 h 6706612"/>
              <a:gd name="connsiteX3" fmla="*/ 0 w 5963377"/>
              <a:gd name="connsiteY3" fmla="*/ 6706612 h 6706612"/>
              <a:gd name="connsiteX4" fmla="*/ 28616 w 5963377"/>
              <a:gd name="connsiteY4" fmla="*/ 11291 h 6706612"/>
              <a:gd name="connsiteX0" fmla="*/ 28616 w 3210480"/>
              <a:gd name="connsiteY0" fmla="*/ 22582 h 6717903"/>
              <a:gd name="connsiteX1" fmla="*/ 3210480 w 3210480"/>
              <a:gd name="connsiteY1" fmla="*/ 0 h 6717903"/>
              <a:gd name="connsiteX2" fmla="*/ 1514052 w 3210480"/>
              <a:gd name="connsiteY2" fmla="*/ 6717903 h 6717903"/>
              <a:gd name="connsiteX3" fmla="*/ 0 w 3210480"/>
              <a:gd name="connsiteY3" fmla="*/ 6717903 h 6717903"/>
              <a:gd name="connsiteX4" fmla="*/ 28616 w 3210480"/>
              <a:gd name="connsiteY4" fmla="*/ 22582 h 6717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0480" h="6717903">
                <a:moveTo>
                  <a:pt x="28616" y="22582"/>
                </a:moveTo>
                <a:lnTo>
                  <a:pt x="3210480" y="0"/>
                </a:lnTo>
                <a:lnTo>
                  <a:pt x="1514052" y="6717903"/>
                </a:lnTo>
                <a:lnTo>
                  <a:pt x="0" y="6717903"/>
                </a:lnTo>
                <a:cubicBezTo>
                  <a:pt x="2840" y="4290426"/>
                  <a:pt x="25774" y="485496"/>
                  <a:pt x="28616" y="22582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06754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G PICTUR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10463445" y="904965"/>
            <a:ext cx="5963377" cy="6706612"/>
          </a:xfrm>
          <a:custGeom>
            <a:avLst/>
            <a:gdLst>
              <a:gd name="connsiteX0" fmla="*/ 2419818 w 5963377"/>
              <a:gd name="connsiteY0" fmla="*/ 0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63377" h="6706612">
                <a:moveTo>
                  <a:pt x="2419818" y="0"/>
                </a:moveTo>
                <a:lnTo>
                  <a:pt x="5963377" y="0"/>
                </a:lnTo>
                <a:lnTo>
                  <a:pt x="3543559" y="6706612"/>
                </a:lnTo>
                <a:lnTo>
                  <a:pt x="0" y="670661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8"/>
          </p:nvPr>
        </p:nvSpPr>
        <p:spPr>
          <a:xfrm>
            <a:off x="12603495" y="6171188"/>
            <a:ext cx="5963377" cy="6706612"/>
          </a:xfrm>
          <a:custGeom>
            <a:avLst/>
            <a:gdLst>
              <a:gd name="connsiteX0" fmla="*/ 2419818 w 5963377"/>
              <a:gd name="connsiteY0" fmla="*/ 0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63377" h="6706612">
                <a:moveTo>
                  <a:pt x="2419818" y="0"/>
                </a:moveTo>
                <a:lnTo>
                  <a:pt x="5963377" y="0"/>
                </a:lnTo>
                <a:lnTo>
                  <a:pt x="3543559" y="6706612"/>
                </a:lnTo>
                <a:lnTo>
                  <a:pt x="0" y="670661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18184037" y="1760999"/>
            <a:ext cx="5963377" cy="6706612"/>
          </a:xfrm>
          <a:custGeom>
            <a:avLst/>
            <a:gdLst>
              <a:gd name="connsiteX0" fmla="*/ 2419818 w 5963377"/>
              <a:gd name="connsiteY0" fmla="*/ 0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63377" h="6706612">
                <a:moveTo>
                  <a:pt x="2419818" y="0"/>
                </a:moveTo>
                <a:lnTo>
                  <a:pt x="5963377" y="0"/>
                </a:lnTo>
                <a:lnTo>
                  <a:pt x="3543559" y="6706612"/>
                </a:lnTo>
                <a:lnTo>
                  <a:pt x="0" y="670661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endParaRPr lang="en-US" dirty="0"/>
          </a:p>
        </p:txBody>
      </p:sp>
      <p:pic>
        <p:nvPicPr>
          <p:cNvPr id="5" name="Picture Placeholder 7" descr="Fundo-Slide.pn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17" r="32975"/>
          <a:stretch/>
        </p:blipFill>
        <p:spPr>
          <a:xfrm>
            <a:off x="-20782" y="-23092"/>
            <a:ext cx="3689194" cy="13739092"/>
          </a:xfrm>
          <a:custGeom>
            <a:avLst/>
            <a:gdLst>
              <a:gd name="connsiteX0" fmla="*/ 2419818 w 5963377"/>
              <a:gd name="connsiteY0" fmla="*/ 0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  <a:gd name="connsiteX0" fmla="*/ 236190 w 6170951"/>
              <a:gd name="connsiteY0" fmla="*/ 11291 h 6706612"/>
              <a:gd name="connsiteX1" fmla="*/ 6170951 w 6170951"/>
              <a:gd name="connsiteY1" fmla="*/ 0 h 6706612"/>
              <a:gd name="connsiteX2" fmla="*/ 3751133 w 6170951"/>
              <a:gd name="connsiteY2" fmla="*/ 6706612 h 6706612"/>
              <a:gd name="connsiteX3" fmla="*/ 207574 w 6170951"/>
              <a:gd name="connsiteY3" fmla="*/ 6706612 h 6706612"/>
              <a:gd name="connsiteX4" fmla="*/ 236190 w 6170951"/>
              <a:gd name="connsiteY4" fmla="*/ 11291 h 6706612"/>
              <a:gd name="connsiteX0" fmla="*/ 28616 w 5963377"/>
              <a:gd name="connsiteY0" fmla="*/ 11291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  <a:gd name="connsiteX4" fmla="*/ 28616 w 5963377"/>
              <a:gd name="connsiteY4" fmla="*/ 11291 h 6706612"/>
              <a:gd name="connsiteX0" fmla="*/ 28616 w 5963377"/>
              <a:gd name="connsiteY0" fmla="*/ 11291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  <a:gd name="connsiteX4" fmla="*/ 28616 w 5963377"/>
              <a:gd name="connsiteY4" fmla="*/ 11291 h 6706612"/>
              <a:gd name="connsiteX0" fmla="*/ 28616 w 5963377"/>
              <a:gd name="connsiteY0" fmla="*/ 11291 h 6706612"/>
              <a:gd name="connsiteX1" fmla="*/ 5963377 w 5963377"/>
              <a:gd name="connsiteY1" fmla="*/ 0 h 6706612"/>
              <a:gd name="connsiteX2" fmla="*/ 1514052 w 5963377"/>
              <a:gd name="connsiteY2" fmla="*/ 6706612 h 6706612"/>
              <a:gd name="connsiteX3" fmla="*/ 0 w 5963377"/>
              <a:gd name="connsiteY3" fmla="*/ 6706612 h 6706612"/>
              <a:gd name="connsiteX4" fmla="*/ 28616 w 5963377"/>
              <a:gd name="connsiteY4" fmla="*/ 11291 h 6706612"/>
              <a:gd name="connsiteX0" fmla="*/ 28616 w 3210480"/>
              <a:gd name="connsiteY0" fmla="*/ 22582 h 6717903"/>
              <a:gd name="connsiteX1" fmla="*/ 3210480 w 3210480"/>
              <a:gd name="connsiteY1" fmla="*/ 0 h 6717903"/>
              <a:gd name="connsiteX2" fmla="*/ 1514052 w 3210480"/>
              <a:gd name="connsiteY2" fmla="*/ 6717903 h 6717903"/>
              <a:gd name="connsiteX3" fmla="*/ 0 w 3210480"/>
              <a:gd name="connsiteY3" fmla="*/ 6717903 h 6717903"/>
              <a:gd name="connsiteX4" fmla="*/ 28616 w 3210480"/>
              <a:gd name="connsiteY4" fmla="*/ 22582 h 6717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0480" h="6717903">
                <a:moveTo>
                  <a:pt x="28616" y="22582"/>
                </a:moveTo>
                <a:lnTo>
                  <a:pt x="3210480" y="0"/>
                </a:lnTo>
                <a:lnTo>
                  <a:pt x="1514052" y="6717903"/>
                </a:lnTo>
                <a:lnTo>
                  <a:pt x="0" y="6717903"/>
                </a:lnTo>
                <a:cubicBezTo>
                  <a:pt x="2840" y="4290426"/>
                  <a:pt x="25774" y="485496"/>
                  <a:pt x="28616" y="22582"/>
                </a:cubicBezTo>
                <a:close/>
              </a:path>
            </a:pathLst>
          </a:custGeom>
        </p:spPr>
      </p:pic>
      <p:pic>
        <p:nvPicPr>
          <p:cNvPr id="6" name="Picture 21" descr="FBB HORIZONTAL CENTRAL PLANA_SLOGAN.png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27"/>
          <a:stretch/>
        </p:blipFill>
        <p:spPr>
          <a:xfrm>
            <a:off x="21061627" y="343435"/>
            <a:ext cx="2950869" cy="706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6070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G PICTUR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9907290" y="1760999"/>
            <a:ext cx="5963377" cy="6706612"/>
          </a:xfrm>
          <a:custGeom>
            <a:avLst/>
            <a:gdLst>
              <a:gd name="connsiteX0" fmla="*/ 2419818 w 5963377"/>
              <a:gd name="connsiteY0" fmla="*/ 0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63377" h="6706612">
                <a:moveTo>
                  <a:pt x="2419818" y="0"/>
                </a:moveTo>
                <a:lnTo>
                  <a:pt x="5963377" y="0"/>
                </a:lnTo>
                <a:lnTo>
                  <a:pt x="3543559" y="6706612"/>
                </a:lnTo>
                <a:lnTo>
                  <a:pt x="0" y="670661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8"/>
          </p:nvPr>
        </p:nvSpPr>
        <p:spPr>
          <a:xfrm>
            <a:off x="12447855" y="6171188"/>
            <a:ext cx="5963377" cy="6706612"/>
          </a:xfrm>
          <a:custGeom>
            <a:avLst/>
            <a:gdLst>
              <a:gd name="connsiteX0" fmla="*/ 2419818 w 5963377"/>
              <a:gd name="connsiteY0" fmla="*/ 0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63377" h="6706612">
                <a:moveTo>
                  <a:pt x="2419818" y="0"/>
                </a:moveTo>
                <a:lnTo>
                  <a:pt x="5963377" y="0"/>
                </a:lnTo>
                <a:lnTo>
                  <a:pt x="3543559" y="6706612"/>
                </a:lnTo>
                <a:lnTo>
                  <a:pt x="0" y="670661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18184037" y="1760999"/>
            <a:ext cx="5963377" cy="6706612"/>
          </a:xfrm>
          <a:custGeom>
            <a:avLst/>
            <a:gdLst>
              <a:gd name="connsiteX0" fmla="*/ 2419818 w 5963377"/>
              <a:gd name="connsiteY0" fmla="*/ 0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63377" h="6706612">
                <a:moveTo>
                  <a:pt x="2419818" y="0"/>
                </a:moveTo>
                <a:lnTo>
                  <a:pt x="5963377" y="0"/>
                </a:lnTo>
                <a:lnTo>
                  <a:pt x="3543559" y="6706612"/>
                </a:lnTo>
                <a:lnTo>
                  <a:pt x="0" y="670661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88869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10354504" y="2464972"/>
            <a:ext cx="4687371" cy="4355893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13720469" y="6088339"/>
            <a:ext cx="4687372" cy="4349749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19177349" y="3556275"/>
            <a:ext cx="4707278" cy="4349063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pic>
        <p:nvPicPr>
          <p:cNvPr id="7" name="Picture Placeholder 7" descr="Fundo-Slide.pn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17" r="32975"/>
          <a:stretch/>
        </p:blipFill>
        <p:spPr>
          <a:xfrm>
            <a:off x="-20782" y="-23092"/>
            <a:ext cx="3689194" cy="13739092"/>
          </a:xfrm>
          <a:custGeom>
            <a:avLst/>
            <a:gdLst>
              <a:gd name="connsiteX0" fmla="*/ 2419818 w 5963377"/>
              <a:gd name="connsiteY0" fmla="*/ 0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  <a:gd name="connsiteX0" fmla="*/ 236190 w 6170951"/>
              <a:gd name="connsiteY0" fmla="*/ 11291 h 6706612"/>
              <a:gd name="connsiteX1" fmla="*/ 6170951 w 6170951"/>
              <a:gd name="connsiteY1" fmla="*/ 0 h 6706612"/>
              <a:gd name="connsiteX2" fmla="*/ 3751133 w 6170951"/>
              <a:gd name="connsiteY2" fmla="*/ 6706612 h 6706612"/>
              <a:gd name="connsiteX3" fmla="*/ 207574 w 6170951"/>
              <a:gd name="connsiteY3" fmla="*/ 6706612 h 6706612"/>
              <a:gd name="connsiteX4" fmla="*/ 236190 w 6170951"/>
              <a:gd name="connsiteY4" fmla="*/ 11291 h 6706612"/>
              <a:gd name="connsiteX0" fmla="*/ 28616 w 5963377"/>
              <a:gd name="connsiteY0" fmla="*/ 11291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  <a:gd name="connsiteX4" fmla="*/ 28616 w 5963377"/>
              <a:gd name="connsiteY4" fmla="*/ 11291 h 6706612"/>
              <a:gd name="connsiteX0" fmla="*/ 28616 w 5963377"/>
              <a:gd name="connsiteY0" fmla="*/ 11291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  <a:gd name="connsiteX4" fmla="*/ 28616 w 5963377"/>
              <a:gd name="connsiteY4" fmla="*/ 11291 h 6706612"/>
              <a:gd name="connsiteX0" fmla="*/ 28616 w 5963377"/>
              <a:gd name="connsiteY0" fmla="*/ 11291 h 6706612"/>
              <a:gd name="connsiteX1" fmla="*/ 5963377 w 5963377"/>
              <a:gd name="connsiteY1" fmla="*/ 0 h 6706612"/>
              <a:gd name="connsiteX2" fmla="*/ 1514052 w 5963377"/>
              <a:gd name="connsiteY2" fmla="*/ 6706612 h 6706612"/>
              <a:gd name="connsiteX3" fmla="*/ 0 w 5963377"/>
              <a:gd name="connsiteY3" fmla="*/ 6706612 h 6706612"/>
              <a:gd name="connsiteX4" fmla="*/ 28616 w 5963377"/>
              <a:gd name="connsiteY4" fmla="*/ 11291 h 6706612"/>
              <a:gd name="connsiteX0" fmla="*/ 28616 w 3210480"/>
              <a:gd name="connsiteY0" fmla="*/ 22582 h 6717903"/>
              <a:gd name="connsiteX1" fmla="*/ 3210480 w 3210480"/>
              <a:gd name="connsiteY1" fmla="*/ 0 h 6717903"/>
              <a:gd name="connsiteX2" fmla="*/ 1514052 w 3210480"/>
              <a:gd name="connsiteY2" fmla="*/ 6717903 h 6717903"/>
              <a:gd name="connsiteX3" fmla="*/ 0 w 3210480"/>
              <a:gd name="connsiteY3" fmla="*/ 6717903 h 6717903"/>
              <a:gd name="connsiteX4" fmla="*/ 28616 w 3210480"/>
              <a:gd name="connsiteY4" fmla="*/ 22582 h 6717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0480" h="6717903">
                <a:moveTo>
                  <a:pt x="28616" y="22582"/>
                </a:moveTo>
                <a:lnTo>
                  <a:pt x="3210480" y="0"/>
                </a:lnTo>
                <a:lnTo>
                  <a:pt x="1514052" y="6717903"/>
                </a:lnTo>
                <a:lnTo>
                  <a:pt x="0" y="6717903"/>
                </a:lnTo>
                <a:cubicBezTo>
                  <a:pt x="2840" y="4290426"/>
                  <a:pt x="25774" y="485496"/>
                  <a:pt x="28616" y="22582"/>
                </a:cubicBezTo>
                <a:close/>
              </a:path>
            </a:pathLst>
          </a:custGeom>
        </p:spPr>
      </p:pic>
      <p:pic>
        <p:nvPicPr>
          <p:cNvPr id="8" name="Picture 21" descr="FBB HORIZONTAL CENTRAL PLANA_SLOGAN.png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27"/>
          <a:stretch/>
        </p:blipFill>
        <p:spPr>
          <a:xfrm>
            <a:off x="21061627" y="343435"/>
            <a:ext cx="2950869" cy="706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807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6"/>
          <p:cNvSpPr>
            <a:spLocks noGrp="1"/>
          </p:cNvSpPr>
          <p:nvPr>
            <p:ph type="pic" sz="quarter" idx="18"/>
          </p:nvPr>
        </p:nvSpPr>
        <p:spPr>
          <a:xfrm flipH="1">
            <a:off x="16183626" y="0"/>
            <a:ext cx="6852574" cy="13716000"/>
          </a:xfrm>
          <a:custGeom>
            <a:avLst/>
            <a:gdLst>
              <a:gd name="connsiteX0" fmla="*/ 2419818 w 5963377"/>
              <a:gd name="connsiteY0" fmla="*/ 0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63377" h="6706612">
                <a:moveTo>
                  <a:pt x="2419818" y="0"/>
                </a:moveTo>
                <a:lnTo>
                  <a:pt x="5963377" y="0"/>
                </a:lnTo>
                <a:lnTo>
                  <a:pt x="3543559" y="6706612"/>
                </a:lnTo>
                <a:lnTo>
                  <a:pt x="0" y="670661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endParaRPr lang="en-US" dirty="0"/>
          </a:p>
        </p:txBody>
      </p:sp>
      <p:sp>
        <p:nvSpPr>
          <p:cNvPr id="3" name="Picture Placeholder 6"/>
          <p:cNvSpPr>
            <a:spLocks noGrp="1"/>
          </p:cNvSpPr>
          <p:nvPr>
            <p:ph type="pic" sz="quarter" idx="17"/>
          </p:nvPr>
        </p:nvSpPr>
        <p:spPr>
          <a:xfrm flipH="1">
            <a:off x="4371981" y="0"/>
            <a:ext cx="6852574" cy="13716000"/>
          </a:xfrm>
          <a:custGeom>
            <a:avLst/>
            <a:gdLst>
              <a:gd name="connsiteX0" fmla="*/ 2419818 w 5963377"/>
              <a:gd name="connsiteY0" fmla="*/ 0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63377" h="6706612">
                <a:moveTo>
                  <a:pt x="2419818" y="0"/>
                </a:moveTo>
                <a:lnTo>
                  <a:pt x="5963377" y="0"/>
                </a:lnTo>
                <a:lnTo>
                  <a:pt x="3543559" y="6706612"/>
                </a:lnTo>
                <a:lnTo>
                  <a:pt x="0" y="670661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endParaRPr lang="en-US" dirty="0"/>
          </a:p>
        </p:txBody>
      </p:sp>
      <p:pic>
        <p:nvPicPr>
          <p:cNvPr id="5" name="Picture 21" descr="FBB HORIZONTAL CENTRAL PLANA_SLOGAN.pn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27"/>
          <a:stretch/>
        </p:blipFill>
        <p:spPr>
          <a:xfrm>
            <a:off x="21061627" y="343435"/>
            <a:ext cx="2950869" cy="706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791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ig Background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8" descr="SDADSA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34" r="22734"/>
          <a:stretch>
            <a:fillRect/>
          </a:stretch>
        </p:blipFill>
        <p:spPr>
          <a:xfrm>
            <a:off x="2" y="0"/>
            <a:ext cx="13297422" cy="13715999"/>
          </a:xfrm>
          <a:custGeom>
            <a:avLst/>
            <a:gdLst>
              <a:gd name="connsiteX0" fmla="*/ 0 w 19393999"/>
              <a:gd name="connsiteY0" fmla="*/ 0 h 13715999"/>
              <a:gd name="connsiteX1" fmla="*/ 19393999 w 19393999"/>
              <a:gd name="connsiteY1" fmla="*/ 0 h 13715999"/>
              <a:gd name="connsiteX2" fmla="*/ 13782907 w 19393999"/>
              <a:gd name="connsiteY2" fmla="*/ 13715999 h 13715999"/>
              <a:gd name="connsiteX3" fmla="*/ 0 w 19393999"/>
              <a:gd name="connsiteY3" fmla="*/ 13715999 h 13715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93999" h="13715999">
                <a:moveTo>
                  <a:pt x="0" y="0"/>
                </a:moveTo>
                <a:lnTo>
                  <a:pt x="19393999" y="0"/>
                </a:lnTo>
                <a:lnTo>
                  <a:pt x="13782907" y="13715999"/>
                </a:lnTo>
                <a:lnTo>
                  <a:pt x="0" y="13715999"/>
                </a:lnTo>
                <a:close/>
              </a:path>
            </a:pathLst>
          </a:custGeom>
        </p:spPr>
      </p:pic>
      <p:sp>
        <p:nvSpPr>
          <p:cNvPr id="8" name="Rectangle 8"/>
          <p:cNvSpPr/>
          <p:nvPr userDrawn="1"/>
        </p:nvSpPr>
        <p:spPr>
          <a:xfrm>
            <a:off x="-2" y="4814228"/>
            <a:ext cx="12404035" cy="5184913"/>
          </a:xfrm>
          <a:prstGeom prst="rect">
            <a:avLst/>
          </a:prstGeom>
          <a:gradFill flip="none" rotWithShape="1">
            <a:gsLst>
              <a:gs pos="100000">
                <a:schemeClr val="accent1">
                  <a:alpha val="0"/>
                </a:schemeClr>
              </a:gs>
              <a:gs pos="1000">
                <a:schemeClr val="accent1">
                  <a:satMod val="103000"/>
                  <a:lumMod val="102000"/>
                  <a:tint val="94000"/>
                  <a:alpha val="12000"/>
                </a:schemeClr>
              </a:gs>
              <a:gs pos="25000">
                <a:srgbClr val="927E08">
                  <a:alpha val="41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" name="TextBox 5"/>
          <p:cNvSpPr txBox="1"/>
          <p:nvPr userDrawn="1"/>
        </p:nvSpPr>
        <p:spPr>
          <a:xfrm>
            <a:off x="15148787" y="7250678"/>
            <a:ext cx="6987131" cy="2636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4000" baseline="30000" dirty="0">
                <a:solidFill>
                  <a:srgbClr val="0038A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fbb.org.br</a:t>
            </a:r>
          </a:p>
          <a:p>
            <a:pPr algn="r"/>
            <a:r>
              <a:rPr lang="pt-BR" sz="4000" baseline="30000" dirty="0">
                <a:solidFill>
                  <a:srgbClr val="0038A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twitter@fundacaobb</a:t>
            </a:r>
          </a:p>
          <a:p>
            <a:pPr algn="r"/>
            <a:r>
              <a:rPr lang="pt-BR" sz="4000" baseline="30000" dirty="0">
                <a:solidFill>
                  <a:srgbClr val="0038A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facebook.com/FundacaoBB</a:t>
            </a:r>
          </a:p>
          <a:p>
            <a:pPr algn="r"/>
            <a:r>
              <a:rPr lang="pt-BR" sz="4000" baseline="30000" dirty="0">
                <a:solidFill>
                  <a:srgbClr val="0038A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instagram.com/fundacaobb</a:t>
            </a:r>
          </a:p>
          <a:p>
            <a:pPr algn="r"/>
            <a:r>
              <a:rPr lang="pt-BR" sz="4000" baseline="30000" dirty="0" smtClean="0">
                <a:solidFill>
                  <a:srgbClr val="0038A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youtube.com/fundacaobb</a:t>
            </a:r>
          </a:p>
          <a:p>
            <a:pPr algn="r"/>
            <a:endParaRPr lang="pt-BR" sz="3200" dirty="0">
              <a:solidFill>
                <a:srgbClr val="0038A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1" descr="FBB HORIZONTAL CENTRAL PLANA_SLOGAN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9016" y="9805864"/>
            <a:ext cx="4495800" cy="2441448"/>
          </a:xfrm>
          <a:prstGeom prst="rect">
            <a:avLst/>
          </a:prstGeom>
        </p:spPr>
      </p:pic>
      <p:sp>
        <p:nvSpPr>
          <p:cNvPr id="11" name="TextBox 6"/>
          <p:cNvSpPr txBox="1"/>
          <p:nvPr userDrawn="1"/>
        </p:nvSpPr>
        <p:spPr>
          <a:xfrm>
            <a:off x="2160815" y="5986511"/>
            <a:ext cx="826881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spc="6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Montserrat" charset="0"/>
                <a:cs typeface="Arial"/>
              </a:rPr>
              <a:t>_OBRIGADO</a:t>
            </a:r>
            <a:endParaRPr lang="en-US" sz="9600" b="1" spc="6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ea typeface="Montserrat" charset="0"/>
              <a:cs typeface="Arial"/>
            </a:endParaRPr>
          </a:p>
        </p:txBody>
      </p:sp>
      <p:sp>
        <p:nvSpPr>
          <p:cNvPr id="12" name="Triângulo retângulo 11"/>
          <p:cNvSpPr/>
          <p:nvPr userDrawn="1"/>
        </p:nvSpPr>
        <p:spPr>
          <a:xfrm rot="13477932">
            <a:off x="9905232" y="4600277"/>
            <a:ext cx="2802835" cy="5068957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FFFFFF"/>
              </a:solidFill>
            </a:endParaRPr>
          </a:p>
        </p:txBody>
      </p:sp>
      <p:sp>
        <p:nvSpPr>
          <p:cNvPr id="13" name="Triângulo retângulo 12"/>
          <p:cNvSpPr/>
          <p:nvPr userDrawn="1"/>
        </p:nvSpPr>
        <p:spPr>
          <a:xfrm rot="16200000">
            <a:off x="10733825" y="7450818"/>
            <a:ext cx="2194787" cy="2244387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FFFFFF"/>
              </a:solidFill>
            </a:endParaRPr>
          </a:p>
        </p:txBody>
      </p:sp>
      <p:sp>
        <p:nvSpPr>
          <p:cNvPr id="14" name="Retângulo 13"/>
          <p:cNvSpPr/>
          <p:nvPr userDrawn="1"/>
        </p:nvSpPr>
        <p:spPr>
          <a:xfrm>
            <a:off x="12014200" y="5075700"/>
            <a:ext cx="685212" cy="613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5778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24377650" cy="6950364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477785" y="8897649"/>
            <a:ext cx="5275419" cy="2651126"/>
          </a:xfrm>
        </p:spPr>
        <p:txBody>
          <a:bodyPr/>
          <a:lstStyle>
            <a:lvl1pPr>
              <a:defRPr b="1">
                <a:solidFill>
                  <a:srgbClr val="445469"/>
                </a:solidFill>
                <a:latin typeface="Arial"/>
                <a:cs typeface="Arial"/>
              </a:defRPr>
            </a:lvl1pPr>
          </a:lstStyle>
          <a:p>
            <a:r>
              <a:rPr lang="pt-BR" dirty="0" smtClean="0"/>
              <a:t>Click </a:t>
            </a:r>
            <a:r>
              <a:rPr lang="pt-BR" dirty="0" err="1" smtClean="0"/>
              <a:t>to</a:t>
            </a:r>
            <a:r>
              <a:rPr lang="pt-BR" dirty="0" smtClean="0"/>
              <a:t> </a:t>
            </a:r>
            <a:r>
              <a:rPr lang="pt-BR" dirty="0" err="1" smtClean="0"/>
              <a:t>edit</a:t>
            </a:r>
            <a:r>
              <a:rPr lang="pt-BR" dirty="0" smtClean="0"/>
              <a:t> Master </a:t>
            </a:r>
            <a:r>
              <a:rPr lang="pt-BR" dirty="0" err="1" smtClean="0"/>
              <a:t>title</a:t>
            </a:r>
            <a:r>
              <a:rPr lang="pt-BR" dirty="0" smtClean="0"/>
              <a:t> </a:t>
            </a:r>
            <a:r>
              <a:rPr lang="pt-BR" dirty="0" err="1" smtClean="0"/>
              <a:t>style</a:t>
            </a:r>
            <a:endParaRPr lang="en-US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8012355" y="8546353"/>
            <a:ext cx="1497614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dirty="0" smtClean="0">
                <a:solidFill>
                  <a:srgbClr val="737572"/>
                </a:solidFill>
              </a:rPr>
              <a:t>"</a:t>
            </a:r>
            <a:r>
              <a:rPr lang="en-US" dirty="0" err="1" smtClean="0">
                <a:solidFill>
                  <a:srgbClr val="737572"/>
                </a:solidFill>
              </a:rPr>
              <a:t>Lorem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ipsum</a:t>
            </a:r>
            <a:r>
              <a:rPr lang="en-US" dirty="0" smtClean="0">
                <a:solidFill>
                  <a:srgbClr val="737572"/>
                </a:solidFill>
              </a:rPr>
              <a:t> dolor sit </a:t>
            </a:r>
            <a:r>
              <a:rPr lang="en-US" dirty="0" err="1" smtClean="0">
                <a:solidFill>
                  <a:srgbClr val="737572"/>
                </a:solidFill>
              </a:rPr>
              <a:t>amet</a:t>
            </a:r>
            <a:r>
              <a:rPr lang="en-US" dirty="0" smtClean="0">
                <a:solidFill>
                  <a:srgbClr val="737572"/>
                </a:solidFill>
              </a:rPr>
              <a:t>, </a:t>
            </a:r>
            <a:r>
              <a:rPr lang="en-US" dirty="0" err="1" smtClean="0">
                <a:solidFill>
                  <a:srgbClr val="737572"/>
                </a:solidFill>
              </a:rPr>
              <a:t>consectetur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adipiscing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elit</a:t>
            </a:r>
            <a:r>
              <a:rPr lang="en-US" dirty="0" smtClean="0">
                <a:solidFill>
                  <a:srgbClr val="737572"/>
                </a:solidFill>
              </a:rPr>
              <a:t>, </a:t>
            </a:r>
            <a:r>
              <a:rPr lang="en-US" dirty="0" err="1" smtClean="0">
                <a:solidFill>
                  <a:srgbClr val="737572"/>
                </a:solidFill>
              </a:rPr>
              <a:t>sed</a:t>
            </a:r>
            <a:r>
              <a:rPr lang="en-US" dirty="0" smtClean="0">
                <a:solidFill>
                  <a:srgbClr val="737572"/>
                </a:solidFill>
              </a:rPr>
              <a:t> do </a:t>
            </a:r>
            <a:r>
              <a:rPr lang="en-US" dirty="0" err="1" smtClean="0">
                <a:solidFill>
                  <a:srgbClr val="737572"/>
                </a:solidFill>
              </a:rPr>
              <a:t>eiusmod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tempor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incididunt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ut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labore</a:t>
            </a:r>
            <a:r>
              <a:rPr lang="en-US" dirty="0" smtClean="0">
                <a:solidFill>
                  <a:srgbClr val="737572"/>
                </a:solidFill>
              </a:rPr>
              <a:t> et </a:t>
            </a:r>
            <a:r>
              <a:rPr lang="en-US" dirty="0" err="1" smtClean="0">
                <a:solidFill>
                  <a:srgbClr val="737572"/>
                </a:solidFill>
              </a:rPr>
              <a:t>dolore</a:t>
            </a:r>
            <a:r>
              <a:rPr lang="en-US" dirty="0" smtClean="0">
                <a:solidFill>
                  <a:srgbClr val="737572"/>
                </a:solidFill>
              </a:rPr>
              <a:t> magna </a:t>
            </a:r>
            <a:r>
              <a:rPr lang="en-US" dirty="0" err="1" smtClean="0">
                <a:solidFill>
                  <a:srgbClr val="737572"/>
                </a:solidFill>
              </a:rPr>
              <a:t>aliqua</a:t>
            </a:r>
            <a:r>
              <a:rPr lang="en-US" dirty="0" smtClean="0">
                <a:solidFill>
                  <a:srgbClr val="737572"/>
                </a:solidFill>
              </a:rPr>
              <a:t>. </a:t>
            </a:r>
            <a:r>
              <a:rPr lang="en-US" dirty="0" err="1" smtClean="0">
                <a:solidFill>
                  <a:srgbClr val="737572"/>
                </a:solidFill>
              </a:rPr>
              <a:t>Ut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enim</a:t>
            </a:r>
            <a:r>
              <a:rPr lang="en-US" dirty="0" smtClean="0">
                <a:solidFill>
                  <a:srgbClr val="737572"/>
                </a:solidFill>
              </a:rPr>
              <a:t> ad minim </a:t>
            </a:r>
            <a:r>
              <a:rPr lang="en-US" dirty="0" err="1" smtClean="0">
                <a:solidFill>
                  <a:srgbClr val="737572"/>
                </a:solidFill>
              </a:rPr>
              <a:t>veniam</a:t>
            </a:r>
            <a:r>
              <a:rPr lang="en-US" dirty="0" smtClean="0">
                <a:solidFill>
                  <a:srgbClr val="737572"/>
                </a:solidFill>
              </a:rPr>
              <a:t>, </a:t>
            </a:r>
            <a:r>
              <a:rPr lang="en-US" dirty="0" err="1" smtClean="0">
                <a:solidFill>
                  <a:srgbClr val="737572"/>
                </a:solidFill>
              </a:rPr>
              <a:t>quis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nostrud</a:t>
            </a:r>
            <a:r>
              <a:rPr lang="en-US" dirty="0" smtClean="0">
                <a:solidFill>
                  <a:srgbClr val="737572"/>
                </a:solidFill>
              </a:rPr>
              <a:t> exercitation </a:t>
            </a:r>
            <a:r>
              <a:rPr lang="en-US" dirty="0" err="1" smtClean="0">
                <a:solidFill>
                  <a:srgbClr val="737572"/>
                </a:solidFill>
              </a:rPr>
              <a:t>ullamco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laboris</a:t>
            </a:r>
            <a:r>
              <a:rPr lang="en-US" dirty="0" smtClean="0">
                <a:solidFill>
                  <a:srgbClr val="737572"/>
                </a:solidFill>
              </a:rPr>
              <a:t> nisi </a:t>
            </a:r>
            <a:r>
              <a:rPr lang="en-US" dirty="0" err="1" smtClean="0">
                <a:solidFill>
                  <a:srgbClr val="737572"/>
                </a:solidFill>
              </a:rPr>
              <a:t>ut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aliquip</a:t>
            </a:r>
            <a:r>
              <a:rPr lang="en-US" dirty="0" smtClean="0">
                <a:solidFill>
                  <a:srgbClr val="737572"/>
                </a:solidFill>
              </a:rPr>
              <a:t> ex </a:t>
            </a:r>
            <a:r>
              <a:rPr lang="en-US" dirty="0" err="1" smtClean="0">
                <a:solidFill>
                  <a:srgbClr val="737572"/>
                </a:solidFill>
              </a:rPr>
              <a:t>ea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commodo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consequat</a:t>
            </a:r>
            <a:r>
              <a:rPr lang="en-US" dirty="0" smtClean="0">
                <a:solidFill>
                  <a:srgbClr val="737572"/>
                </a:solidFill>
              </a:rPr>
              <a:t>. </a:t>
            </a:r>
            <a:r>
              <a:rPr lang="en-US" dirty="0" err="1" smtClean="0">
                <a:solidFill>
                  <a:srgbClr val="737572"/>
                </a:solidFill>
              </a:rPr>
              <a:t>Duis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aute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irure</a:t>
            </a:r>
            <a:r>
              <a:rPr lang="en-US" dirty="0" smtClean="0">
                <a:solidFill>
                  <a:srgbClr val="737572"/>
                </a:solidFill>
              </a:rPr>
              <a:t> dolor in </a:t>
            </a:r>
            <a:r>
              <a:rPr lang="en-US" dirty="0" err="1" smtClean="0">
                <a:solidFill>
                  <a:srgbClr val="737572"/>
                </a:solidFill>
              </a:rPr>
              <a:t>reprehenderit</a:t>
            </a:r>
            <a:r>
              <a:rPr lang="en-US" dirty="0" smtClean="0">
                <a:solidFill>
                  <a:srgbClr val="737572"/>
                </a:solidFill>
              </a:rPr>
              <a:t> in </a:t>
            </a:r>
            <a:r>
              <a:rPr lang="en-US" dirty="0" err="1" smtClean="0">
                <a:solidFill>
                  <a:srgbClr val="737572"/>
                </a:solidFill>
              </a:rPr>
              <a:t>voluptate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velit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esse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cillum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dolore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eu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fugiat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nulla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pariatur</a:t>
            </a:r>
            <a:r>
              <a:rPr lang="en-US" dirty="0" smtClean="0">
                <a:solidFill>
                  <a:srgbClr val="737572"/>
                </a:solidFill>
              </a:rPr>
              <a:t>. </a:t>
            </a:r>
            <a:r>
              <a:rPr lang="en-US" dirty="0" err="1" smtClean="0">
                <a:solidFill>
                  <a:srgbClr val="737572"/>
                </a:solidFill>
              </a:rPr>
              <a:t>Excepteur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sint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occaecat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cupidatat</a:t>
            </a:r>
            <a:r>
              <a:rPr lang="en-US" dirty="0" smtClean="0">
                <a:solidFill>
                  <a:srgbClr val="737572"/>
                </a:solidFill>
              </a:rPr>
              <a:t> non </a:t>
            </a:r>
            <a:r>
              <a:rPr lang="en-US" dirty="0" err="1" smtClean="0">
                <a:solidFill>
                  <a:srgbClr val="737572"/>
                </a:solidFill>
              </a:rPr>
              <a:t>proident</a:t>
            </a:r>
            <a:r>
              <a:rPr lang="en-US" dirty="0" smtClean="0">
                <a:solidFill>
                  <a:srgbClr val="737572"/>
                </a:solidFill>
              </a:rPr>
              <a:t>, </a:t>
            </a:r>
            <a:r>
              <a:rPr lang="en-US" dirty="0" err="1" smtClean="0">
                <a:solidFill>
                  <a:srgbClr val="737572"/>
                </a:solidFill>
              </a:rPr>
              <a:t>sunt</a:t>
            </a:r>
            <a:r>
              <a:rPr lang="en-US" dirty="0" smtClean="0">
                <a:solidFill>
                  <a:srgbClr val="737572"/>
                </a:solidFill>
              </a:rPr>
              <a:t> in culpa qui </a:t>
            </a:r>
            <a:r>
              <a:rPr lang="en-US" dirty="0" err="1" smtClean="0">
                <a:solidFill>
                  <a:srgbClr val="737572"/>
                </a:solidFill>
              </a:rPr>
              <a:t>officia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deserunt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mollit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anim</a:t>
            </a:r>
            <a:r>
              <a:rPr lang="en-US" dirty="0" smtClean="0">
                <a:solidFill>
                  <a:srgbClr val="737572"/>
                </a:solidFill>
              </a:rPr>
              <a:t> id </a:t>
            </a:r>
            <a:r>
              <a:rPr lang="en-US" dirty="0" err="1" smtClean="0">
                <a:solidFill>
                  <a:srgbClr val="737572"/>
                </a:solidFill>
              </a:rPr>
              <a:t>est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laborum</a:t>
            </a:r>
            <a:r>
              <a:rPr lang="en-US" dirty="0" smtClean="0">
                <a:solidFill>
                  <a:srgbClr val="737572"/>
                </a:solidFill>
              </a:rPr>
              <a:t>.”</a:t>
            </a:r>
          </a:p>
        </p:txBody>
      </p:sp>
    </p:spTree>
    <p:extLst>
      <p:ext uri="{BB962C8B-B14F-4D97-AF65-F5344CB8AC3E}">
        <p14:creationId xmlns:p14="http://schemas.microsoft.com/office/powerpoint/2010/main" val="813391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7785" y="7717296"/>
            <a:ext cx="5275419" cy="2651126"/>
          </a:xfrm>
        </p:spPr>
        <p:txBody>
          <a:bodyPr/>
          <a:lstStyle>
            <a:lvl1pPr>
              <a:defRPr b="1">
                <a:solidFill>
                  <a:srgbClr val="445469"/>
                </a:solidFill>
                <a:latin typeface="Arial"/>
                <a:cs typeface="Arial"/>
              </a:defRPr>
            </a:lvl1pPr>
          </a:lstStyle>
          <a:p>
            <a:r>
              <a:rPr lang="pt-BR" dirty="0" smtClean="0"/>
              <a:t>Click </a:t>
            </a:r>
            <a:r>
              <a:rPr lang="pt-BR" dirty="0" err="1" smtClean="0"/>
              <a:t>to</a:t>
            </a:r>
            <a:r>
              <a:rPr lang="pt-BR" dirty="0" smtClean="0"/>
              <a:t> </a:t>
            </a:r>
            <a:r>
              <a:rPr lang="pt-BR" dirty="0" err="1" smtClean="0"/>
              <a:t>edit</a:t>
            </a:r>
            <a:r>
              <a:rPr lang="pt-BR" dirty="0" smtClean="0"/>
              <a:t> Master </a:t>
            </a:r>
            <a:r>
              <a:rPr lang="pt-BR" dirty="0" err="1" smtClean="0"/>
              <a:t>title</a:t>
            </a:r>
            <a:r>
              <a:rPr lang="pt-BR" dirty="0" smtClean="0"/>
              <a:t> </a:t>
            </a:r>
            <a:r>
              <a:rPr lang="pt-BR" dirty="0" err="1" smtClean="0"/>
              <a:t>style</a:t>
            </a:r>
            <a:endParaRPr lang="en-US" dirty="0"/>
          </a:p>
        </p:txBody>
      </p:sp>
      <p:sp>
        <p:nvSpPr>
          <p:cNvPr id="8" name="Title 1"/>
          <p:cNvSpPr txBox="1">
            <a:spLocks/>
          </p:cNvSpPr>
          <p:nvPr userDrawn="1"/>
        </p:nvSpPr>
        <p:spPr>
          <a:xfrm>
            <a:off x="7922709" y="1904572"/>
            <a:ext cx="10624196" cy="1496581"/>
          </a:xfrm>
          <a:prstGeom prst="rect">
            <a:avLst/>
          </a:prstGeom>
        </p:spPr>
        <p:txBody>
          <a:bodyPr vert="horz" lIns="182843" tIns="91422" rIns="182843" bIns="91422" rtlCol="0" anchor="ctr">
            <a:normAutofit/>
          </a:bodyPr>
          <a:lstStyle>
            <a:lvl1pPr algn="l" defTabSz="18284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6000" b="0" i="0" kern="1200">
                <a:solidFill>
                  <a:schemeClr val="tx1"/>
                </a:solidFill>
                <a:latin typeface="Open Sans Regular" charset="0"/>
                <a:ea typeface="Open Sans Regular" charset="0"/>
                <a:cs typeface="Open Sans Regular" charset="0"/>
              </a:defRPr>
            </a:lvl1pPr>
          </a:lstStyle>
          <a:p>
            <a:r>
              <a:rPr lang="pt-BR" sz="3600" b="1" dirty="0" smtClean="0">
                <a:solidFill>
                  <a:srgbClr val="445469"/>
                </a:solidFill>
                <a:latin typeface="Arial"/>
                <a:cs typeface="Arial"/>
              </a:rPr>
              <a:t>Click </a:t>
            </a:r>
            <a:r>
              <a:rPr lang="pt-BR" sz="3600" b="1" dirty="0" err="1" smtClean="0">
                <a:solidFill>
                  <a:srgbClr val="445469"/>
                </a:solidFill>
                <a:latin typeface="Arial"/>
                <a:cs typeface="Arial"/>
              </a:rPr>
              <a:t>to</a:t>
            </a:r>
            <a:r>
              <a:rPr lang="pt-BR" sz="3600" b="1" dirty="0" smtClean="0">
                <a:solidFill>
                  <a:srgbClr val="445469"/>
                </a:solidFill>
                <a:latin typeface="Arial"/>
                <a:cs typeface="Arial"/>
              </a:rPr>
              <a:t> </a:t>
            </a:r>
            <a:r>
              <a:rPr lang="pt-BR" sz="3600" b="1" dirty="0" err="1" smtClean="0">
                <a:solidFill>
                  <a:srgbClr val="445469"/>
                </a:solidFill>
                <a:latin typeface="Arial"/>
                <a:cs typeface="Arial"/>
              </a:rPr>
              <a:t>edit</a:t>
            </a:r>
            <a:r>
              <a:rPr lang="pt-BR" sz="3600" b="1" dirty="0" smtClean="0">
                <a:solidFill>
                  <a:srgbClr val="445469"/>
                </a:solidFill>
                <a:latin typeface="Arial"/>
                <a:cs typeface="Arial"/>
              </a:rPr>
              <a:t> Master </a:t>
            </a:r>
            <a:r>
              <a:rPr lang="pt-BR" sz="3600" b="1" dirty="0" err="1" smtClean="0">
                <a:solidFill>
                  <a:srgbClr val="445469"/>
                </a:solidFill>
                <a:latin typeface="Arial"/>
                <a:cs typeface="Arial"/>
              </a:rPr>
              <a:t>title</a:t>
            </a:r>
            <a:r>
              <a:rPr lang="pt-BR" sz="3600" b="1" dirty="0" smtClean="0">
                <a:solidFill>
                  <a:srgbClr val="445469"/>
                </a:solidFill>
                <a:latin typeface="Arial"/>
                <a:cs typeface="Arial"/>
              </a:rPr>
              <a:t> </a:t>
            </a:r>
            <a:r>
              <a:rPr lang="pt-BR" sz="3600" b="1" dirty="0" err="1" smtClean="0">
                <a:solidFill>
                  <a:srgbClr val="445469"/>
                </a:solidFill>
                <a:latin typeface="Arial"/>
                <a:cs typeface="Arial"/>
              </a:rPr>
              <a:t>style</a:t>
            </a:r>
            <a:endParaRPr lang="pt-BR" sz="3600" b="1" dirty="0">
              <a:solidFill>
                <a:srgbClr val="445469"/>
              </a:solidFill>
              <a:latin typeface="Arial"/>
              <a:cs typeface="Arial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8023163" y="3463636"/>
            <a:ext cx="6439450" cy="8402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737572"/>
                </a:solidFill>
              </a:rPr>
              <a:t>"</a:t>
            </a:r>
            <a:r>
              <a:rPr lang="en-US" dirty="0" err="1" smtClean="0">
                <a:solidFill>
                  <a:srgbClr val="737572"/>
                </a:solidFill>
              </a:rPr>
              <a:t>Lorem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ipsum</a:t>
            </a:r>
            <a:r>
              <a:rPr lang="en-US" dirty="0" smtClean="0">
                <a:solidFill>
                  <a:srgbClr val="737572"/>
                </a:solidFill>
              </a:rPr>
              <a:t> dolor sit </a:t>
            </a:r>
            <a:r>
              <a:rPr lang="en-US" dirty="0" err="1" smtClean="0">
                <a:solidFill>
                  <a:srgbClr val="737572"/>
                </a:solidFill>
              </a:rPr>
              <a:t>amet</a:t>
            </a:r>
            <a:r>
              <a:rPr lang="en-US" dirty="0" smtClean="0">
                <a:solidFill>
                  <a:srgbClr val="737572"/>
                </a:solidFill>
              </a:rPr>
              <a:t>, </a:t>
            </a:r>
            <a:r>
              <a:rPr lang="en-US" dirty="0" err="1" smtClean="0">
                <a:solidFill>
                  <a:srgbClr val="737572"/>
                </a:solidFill>
              </a:rPr>
              <a:t>consectetur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adipiscing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elit</a:t>
            </a:r>
            <a:r>
              <a:rPr lang="en-US" dirty="0" smtClean="0">
                <a:solidFill>
                  <a:srgbClr val="737572"/>
                </a:solidFill>
              </a:rPr>
              <a:t>, </a:t>
            </a:r>
            <a:r>
              <a:rPr lang="en-US" dirty="0" err="1" smtClean="0">
                <a:solidFill>
                  <a:srgbClr val="737572"/>
                </a:solidFill>
              </a:rPr>
              <a:t>sed</a:t>
            </a:r>
            <a:r>
              <a:rPr lang="en-US" dirty="0" smtClean="0">
                <a:solidFill>
                  <a:srgbClr val="737572"/>
                </a:solidFill>
              </a:rPr>
              <a:t> do </a:t>
            </a:r>
            <a:r>
              <a:rPr lang="en-US" dirty="0" err="1" smtClean="0">
                <a:solidFill>
                  <a:srgbClr val="737572"/>
                </a:solidFill>
              </a:rPr>
              <a:t>eiusmod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tempor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incididunt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ut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labore</a:t>
            </a:r>
            <a:r>
              <a:rPr lang="en-US" dirty="0" smtClean="0">
                <a:solidFill>
                  <a:srgbClr val="737572"/>
                </a:solidFill>
              </a:rPr>
              <a:t> et </a:t>
            </a:r>
            <a:r>
              <a:rPr lang="en-US" dirty="0" err="1" smtClean="0">
                <a:solidFill>
                  <a:srgbClr val="737572"/>
                </a:solidFill>
              </a:rPr>
              <a:t>dolore</a:t>
            </a:r>
            <a:r>
              <a:rPr lang="en-US" dirty="0" smtClean="0">
                <a:solidFill>
                  <a:srgbClr val="737572"/>
                </a:solidFill>
              </a:rPr>
              <a:t> magna </a:t>
            </a:r>
            <a:r>
              <a:rPr lang="en-US" dirty="0" err="1" smtClean="0">
                <a:solidFill>
                  <a:srgbClr val="737572"/>
                </a:solidFill>
              </a:rPr>
              <a:t>aliqua</a:t>
            </a:r>
            <a:r>
              <a:rPr lang="en-US" dirty="0" smtClean="0">
                <a:solidFill>
                  <a:srgbClr val="737572"/>
                </a:solidFill>
              </a:rPr>
              <a:t>. </a:t>
            </a:r>
            <a:r>
              <a:rPr lang="en-US" dirty="0" err="1" smtClean="0">
                <a:solidFill>
                  <a:srgbClr val="737572"/>
                </a:solidFill>
              </a:rPr>
              <a:t>Ut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enim</a:t>
            </a:r>
            <a:r>
              <a:rPr lang="en-US" dirty="0" smtClean="0">
                <a:solidFill>
                  <a:srgbClr val="737572"/>
                </a:solidFill>
              </a:rPr>
              <a:t> ad minim </a:t>
            </a:r>
            <a:r>
              <a:rPr lang="en-US" dirty="0" err="1" smtClean="0">
                <a:solidFill>
                  <a:srgbClr val="737572"/>
                </a:solidFill>
              </a:rPr>
              <a:t>veniam</a:t>
            </a:r>
            <a:r>
              <a:rPr lang="en-US" dirty="0" smtClean="0">
                <a:solidFill>
                  <a:srgbClr val="737572"/>
                </a:solidFill>
              </a:rPr>
              <a:t>, </a:t>
            </a:r>
            <a:r>
              <a:rPr lang="en-US" dirty="0" err="1" smtClean="0">
                <a:solidFill>
                  <a:srgbClr val="737572"/>
                </a:solidFill>
              </a:rPr>
              <a:t>quis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nostrud</a:t>
            </a:r>
            <a:r>
              <a:rPr lang="en-US" dirty="0" smtClean="0">
                <a:solidFill>
                  <a:srgbClr val="737572"/>
                </a:solidFill>
              </a:rPr>
              <a:t> exercitation </a:t>
            </a:r>
            <a:r>
              <a:rPr lang="en-US" dirty="0" err="1" smtClean="0">
                <a:solidFill>
                  <a:srgbClr val="737572"/>
                </a:solidFill>
              </a:rPr>
              <a:t>ullamco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laboris</a:t>
            </a:r>
            <a:r>
              <a:rPr lang="en-US" dirty="0" smtClean="0">
                <a:solidFill>
                  <a:srgbClr val="737572"/>
                </a:solidFill>
              </a:rPr>
              <a:t> nisi </a:t>
            </a:r>
            <a:r>
              <a:rPr lang="en-US" dirty="0" err="1" smtClean="0">
                <a:solidFill>
                  <a:srgbClr val="737572"/>
                </a:solidFill>
              </a:rPr>
              <a:t>ut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aliquip</a:t>
            </a:r>
            <a:r>
              <a:rPr lang="en-US" dirty="0" smtClean="0">
                <a:solidFill>
                  <a:srgbClr val="737572"/>
                </a:solidFill>
              </a:rPr>
              <a:t> ex </a:t>
            </a:r>
            <a:r>
              <a:rPr lang="en-US" dirty="0" err="1" smtClean="0">
                <a:solidFill>
                  <a:srgbClr val="737572"/>
                </a:solidFill>
              </a:rPr>
              <a:t>ea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commodo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consequat</a:t>
            </a:r>
            <a:r>
              <a:rPr lang="en-US" dirty="0" smtClean="0">
                <a:solidFill>
                  <a:srgbClr val="737572"/>
                </a:solidFill>
              </a:rPr>
              <a:t>. </a:t>
            </a:r>
            <a:r>
              <a:rPr lang="en-US" dirty="0" err="1" smtClean="0">
                <a:solidFill>
                  <a:srgbClr val="737572"/>
                </a:solidFill>
              </a:rPr>
              <a:t>Duis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aute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irure</a:t>
            </a:r>
            <a:r>
              <a:rPr lang="en-US" dirty="0" smtClean="0">
                <a:solidFill>
                  <a:srgbClr val="737572"/>
                </a:solidFill>
              </a:rPr>
              <a:t> dolor in </a:t>
            </a:r>
            <a:r>
              <a:rPr lang="en-US" dirty="0" err="1" smtClean="0">
                <a:solidFill>
                  <a:srgbClr val="737572"/>
                </a:solidFill>
              </a:rPr>
              <a:t>reprehenderit</a:t>
            </a:r>
            <a:r>
              <a:rPr lang="en-US" dirty="0" smtClean="0">
                <a:solidFill>
                  <a:srgbClr val="737572"/>
                </a:solidFill>
              </a:rPr>
              <a:t> in </a:t>
            </a:r>
            <a:r>
              <a:rPr lang="en-US" dirty="0" err="1" smtClean="0">
                <a:solidFill>
                  <a:srgbClr val="737572"/>
                </a:solidFill>
              </a:rPr>
              <a:t>voluptate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velit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esse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cillum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dolore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eu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fugiat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nulla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pariatur</a:t>
            </a:r>
            <a:r>
              <a:rPr lang="en-US" dirty="0" smtClean="0">
                <a:solidFill>
                  <a:srgbClr val="737572"/>
                </a:solidFill>
              </a:rPr>
              <a:t>. </a:t>
            </a:r>
            <a:r>
              <a:rPr lang="en-US" dirty="0" err="1" smtClean="0">
                <a:solidFill>
                  <a:srgbClr val="737572"/>
                </a:solidFill>
              </a:rPr>
              <a:t>Excepteur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sint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occaecat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cupidatat</a:t>
            </a:r>
            <a:r>
              <a:rPr lang="en-US" dirty="0" smtClean="0">
                <a:solidFill>
                  <a:srgbClr val="737572"/>
                </a:solidFill>
              </a:rPr>
              <a:t> non </a:t>
            </a:r>
            <a:r>
              <a:rPr lang="en-US" dirty="0" err="1" smtClean="0">
                <a:solidFill>
                  <a:srgbClr val="737572"/>
                </a:solidFill>
              </a:rPr>
              <a:t>proident</a:t>
            </a:r>
            <a:r>
              <a:rPr lang="en-US" dirty="0" smtClean="0">
                <a:solidFill>
                  <a:srgbClr val="737572"/>
                </a:solidFill>
              </a:rPr>
              <a:t>, </a:t>
            </a:r>
            <a:r>
              <a:rPr lang="en-US" dirty="0" err="1" smtClean="0">
                <a:solidFill>
                  <a:srgbClr val="737572"/>
                </a:solidFill>
              </a:rPr>
              <a:t>sunt</a:t>
            </a:r>
            <a:r>
              <a:rPr lang="en-US" dirty="0" smtClean="0">
                <a:solidFill>
                  <a:srgbClr val="737572"/>
                </a:solidFill>
              </a:rPr>
              <a:t> in culpa qui </a:t>
            </a:r>
            <a:r>
              <a:rPr lang="en-US" dirty="0" err="1" smtClean="0">
                <a:solidFill>
                  <a:srgbClr val="737572"/>
                </a:solidFill>
              </a:rPr>
              <a:t>officia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deserunt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mollit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anim</a:t>
            </a:r>
            <a:r>
              <a:rPr lang="en-US" dirty="0" smtClean="0">
                <a:solidFill>
                  <a:srgbClr val="737572"/>
                </a:solidFill>
              </a:rPr>
              <a:t> id </a:t>
            </a:r>
            <a:r>
              <a:rPr lang="en-US" dirty="0" err="1" smtClean="0">
                <a:solidFill>
                  <a:srgbClr val="737572"/>
                </a:solidFill>
              </a:rPr>
              <a:t>est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laborum</a:t>
            </a:r>
            <a:r>
              <a:rPr lang="en-US" dirty="0" smtClean="0">
                <a:solidFill>
                  <a:srgbClr val="737572"/>
                </a:solidFill>
              </a:rPr>
              <a:t>."</a:t>
            </a:r>
            <a:endParaRPr lang="en-US" dirty="0">
              <a:solidFill>
                <a:srgbClr val="737572"/>
              </a:solidFill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15971625" y="3463636"/>
            <a:ext cx="6439450" cy="8402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737572"/>
                </a:solidFill>
              </a:rPr>
              <a:t>"</a:t>
            </a:r>
            <a:r>
              <a:rPr lang="en-US" dirty="0" err="1" smtClean="0">
                <a:solidFill>
                  <a:srgbClr val="737572"/>
                </a:solidFill>
              </a:rPr>
              <a:t>Lorem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ipsum</a:t>
            </a:r>
            <a:r>
              <a:rPr lang="en-US" dirty="0" smtClean="0">
                <a:solidFill>
                  <a:srgbClr val="737572"/>
                </a:solidFill>
              </a:rPr>
              <a:t> dolor sit </a:t>
            </a:r>
            <a:r>
              <a:rPr lang="en-US" dirty="0" err="1" smtClean="0">
                <a:solidFill>
                  <a:srgbClr val="737572"/>
                </a:solidFill>
              </a:rPr>
              <a:t>amet</a:t>
            </a:r>
            <a:r>
              <a:rPr lang="en-US" dirty="0" smtClean="0">
                <a:solidFill>
                  <a:srgbClr val="737572"/>
                </a:solidFill>
              </a:rPr>
              <a:t>, </a:t>
            </a:r>
            <a:r>
              <a:rPr lang="en-US" dirty="0" err="1" smtClean="0">
                <a:solidFill>
                  <a:srgbClr val="737572"/>
                </a:solidFill>
              </a:rPr>
              <a:t>consectetur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adipiscing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elit</a:t>
            </a:r>
            <a:r>
              <a:rPr lang="en-US" dirty="0" smtClean="0">
                <a:solidFill>
                  <a:srgbClr val="737572"/>
                </a:solidFill>
              </a:rPr>
              <a:t>, </a:t>
            </a:r>
            <a:r>
              <a:rPr lang="en-US" dirty="0" err="1" smtClean="0">
                <a:solidFill>
                  <a:srgbClr val="737572"/>
                </a:solidFill>
              </a:rPr>
              <a:t>sed</a:t>
            </a:r>
            <a:r>
              <a:rPr lang="en-US" dirty="0" smtClean="0">
                <a:solidFill>
                  <a:srgbClr val="737572"/>
                </a:solidFill>
              </a:rPr>
              <a:t> do </a:t>
            </a:r>
            <a:r>
              <a:rPr lang="en-US" dirty="0" err="1" smtClean="0">
                <a:solidFill>
                  <a:srgbClr val="737572"/>
                </a:solidFill>
              </a:rPr>
              <a:t>eiusmod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tempor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incididunt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ut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labore</a:t>
            </a:r>
            <a:r>
              <a:rPr lang="en-US" dirty="0" smtClean="0">
                <a:solidFill>
                  <a:srgbClr val="737572"/>
                </a:solidFill>
              </a:rPr>
              <a:t> et </a:t>
            </a:r>
            <a:r>
              <a:rPr lang="en-US" dirty="0" err="1" smtClean="0">
                <a:solidFill>
                  <a:srgbClr val="737572"/>
                </a:solidFill>
              </a:rPr>
              <a:t>dolore</a:t>
            </a:r>
            <a:r>
              <a:rPr lang="en-US" dirty="0" smtClean="0">
                <a:solidFill>
                  <a:srgbClr val="737572"/>
                </a:solidFill>
              </a:rPr>
              <a:t> magna </a:t>
            </a:r>
            <a:r>
              <a:rPr lang="en-US" dirty="0" err="1" smtClean="0">
                <a:solidFill>
                  <a:srgbClr val="737572"/>
                </a:solidFill>
              </a:rPr>
              <a:t>aliqua</a:t>
            </a:r>
            <a:r>
              <a:rPr lang="en-US" dirty="0" smtClean="0">
                <a:solidFill>
                  <a:srgbClr val="737572"/>
                </a:solidFill>
              </a:rPr>
              <a:t>. </a:t>
            </a:r>
            <a:r>
              <a:rPr lang="en-US" dirty="0" err="1" smtClean="0">
                <a:solidFill>
                  <a:srgbClr val="737572"/>
                </a:solidFill>
              </a:rPr>
              <a:t>Ut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enim</a:t>
            </a:r>
            <a:r>
              <a:rPr lang="en-US" dirty="0" smtClean="0">
                <a:solidFill>
                  <a:srgbClr val="737572"/>
                </a:solidFill>
              </a:rPr>
              <a:t> ad minim </a:t>
            </a:r>
            <a:r>
              <a:rPr lang="en-US" dirty="0" err="1" smtClean="0">
                <a:solidFill>
                  <a:srgbClr val="737572"/>
                </a:solidFill>
              </a:rPr>
              <a:t>veniam</a:t>
            </a:r>
            <a:r>
              <a:rPr lang="en-US" dirty="0" smtClean="0">
                <a:solidFill>
                  <a:srgbClr val="737572"/>
                </a:solidFill>
              </a:rPr>
              <a:t>, </a:t>
            </a:r>
            <a:r>
              <a:rPr lang="en-US" dirty="0" err="1" smtClean="0">
                <a:solidFill>
                  <a:srgbClr val="737572"/>
                </a:solidFill>
              </a:rPr>
              <a:t>quis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nostrud</a:t>
            </a:r>
            <a:r>
              <a:rPr lang="en-US" dirty="0" smtClean="0">
                <a:solidFill>
                  <a:srgbClr val="737572"/>
                </a:solidFill>
              </a:rPr>
              <a:t> exercitation </a:t>
            </a:r>
            <a:r>
              <a:rPr lang="en-US" dirty="0" err="1" smtClean="0">
                <a:solidFill>
                  <a:srgbClr val="737572"/>
                </a:solidFill>
              </a:rPr>
              <a:t>ullamco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laboris</a:t>
            </a:r>
            <a:r>
              <a:rPr lang="en-US" dirty="0" smtClean="0">
                <a:solidFill>
                  <a:srgbClr val="737572"/>
                </a:solidFill>
              </a:rPr>
              <a:t> nisi </a:t>
            </a:r>
            <a:r>
              <a:rPr lang="en-US" dirty="0" err="1" smtClean="0">
                <a:solidFill>
                  <a:srgbClr val="737572"/>
                </a:solidFill>
              </a:rPr>
              <a:t>ut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aliquip</a:t>
            </a:r>
            <a:r>
              <a:rPr lang="en-US" dirty="0" smtClean="0">
                <a:solidFill>
                  <a:srgbClr val="737572"/>
                </a:solidFill>
              </a:rPr>
              <a:t> ex </a:t>
            </a:r>
            <a:r>
              <a:rPr lang="en-US" dirty="0" err="1" smtClean="0">
                <a:solidFill>
                  <a:srgbClr val="737572"/>
                </a:solidFill>
              </a:rPr>
              <a:t>ea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commodo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consequat</a:t>
            </a:r>
            <a:r>
              <a:rPr lang="en-US" dirty="0" smtClean="0">
                <a:solidFill>
                  <a:srgbClr val="737572"/>
                </a:solidFill>
              </a:rPr>
              <a:t>. </a:t>
            </a:r>
            <a:r>
              <a:rPr lang="en-US" dirty="0" err="1" smtClean="0">
                <a:solidFill>
                  <a:srgbClr val="737572"/>
                </a:solidFill>
              </a:rPr>
              <a:t>Duis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aute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irure</a:t>
            </a:r>
            <a:r>
              <a:rPr lang="en-US" dirty="0" smtClean="0">
                <a:solidFill>
                  <a:srgbClr val="737572"/>
                </a:solidFill>
              </a:rPr>
              <a:t> dolor in </a:t>
            </a:r>
            <a:r>
              <a:rPr lang="en-US" dirty="0" err="1" smtClean="0">
                <a:solidFill>
                  <a:srgbClr val="737572"/>
                </a:solidFill>
              </a:rPr>
              <a:t>reprehenderit</a:t>
            </a:r>
            <a:r>
              <a:rPr lang="en-US" dirty="0" smtClean="0">
                <a:solidFill>
                  <a:srgbClr val="737572"/>
                </a:solidFill>
              </a:rPr>
              <a:t> in </a:t>
            </a:r>
            <a:r>
              <a:rPr lang="en-US" dirty="0" err="1" smtClean="0">
                <a:solidFill>
                  <a:srgbClr val="737572"/>
                </a:solidFill>
              </a:rPr>
              <a:t>voluptate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velit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esse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cillum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dolore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eu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fugiat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nulla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pariatur</a:t>
            </a:r>
            <a:r>
              <a:rPr lang="en-US" dirty="0" smtClean="0">
                <a:solidFill>
                  <a:srgbClr val="737572"/>
                </a:solidFill>
              </a:rPr>
              <a:t>. </a:t>
            </a:r>
            <a:r>
              <a:rPr lang="en-US" dirty="0" err="1" smtClean="0">
                <a:solidFill>
                  <a:srgbClr val="737572"/>
                </a:solidFill>
              </a:rPr>
              <a:t>Excepteur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sint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occaecat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cupidatat</a:t>
            </a:r>
            <a:r>
              <a:rPr lang="en-US" dirty="0" smtClean="0">
                <a:solidFill>
                  <a:srgbClr val="737572"/>
                </a:solidFill>
              </a:rPr>
              <a:t> non </a:t>
            </a:r>
            <a:r>
              <a:rPr lang="en-US" dirty="0" err="1" smtClean="0">
                <a:solidFill>
                  <a:srgbClr val="737572"/>
                </a:solidFill>
              </a:rPr>
              <a:t>proident</a:t>
            </a:r>
            <a:r>
              <a:rPr lang="en-US" dirty="0" smtClean="0">
                <a:solidFill>
                  <a:srgbClr val="737572"/>
                </a:solidFill>
              </a:rPr>
              <a:t>, </a:t>
            </a:r>
            <a:r>
              <a:rPr lang="en-US" dirty="0" err="1" smtClean="0">
                <a:solidFill>
                  <a:srgbClr val="737572"/>
                </a:solidFill>
              </a:rPr>
              <a:t>sunt</a:t>
            </a:r>
            <a:r>
              <a:rPr lang="en-US" dirty="0" smtClean="0">
                <a:solidFill>
                  <a:srgbClr val="737572"/>
                </a:solidFill>
              </a:rPr>
              <a:t> in culpa qui </a:t>
            </a:r>
            <a:r>
              <a:rPr lang="en-US" dirty="0" err="1" smtClean="0">
                <a:solidFill>
                  <a:srgbClr val="737572"/>
                </a:solidFill>
              </a:rPr>
              <a:t>officia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deserunt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mollit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anim</a:t>
            </a:r>
            <a:r>
              <a:rPr lang="en-US" dirty="0" smtClean="0">
                <a:solidFill>
                  <a:srgbClr val="737572"/>
                </a:solidFill>
              </a:rPr>
              <a:t> id </a:t>
            </a:r>
            <a:r>
              <a:rPr lang="en-US" dirty="0" err="1" smtClean="0">
                <a:solidFill>
                  <a:srgbClr val="737572"/>
                </a:solidFill>
              </a:rPr>
              <a:t>est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laborum</a:t>
            </a:r>
            <a:r>
              <a:rPr lang="en-US" dirty="0" smtClean="0">
                <a:solidFill>
                  <a:srgbClr val="737572"/>
                </a:solidFill>
              </a:rPr>
              <a:t>."</a:t>
            </a:r>
            <a:endParaRPr lang="en-US" dirty="0">
              <a:solidFill>
                <a:srgbClr val="737572"/>
              </a:solidFill>
            </a:endParaRPr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1477786" y="0"/>
            <a:ext cx="4204696" cy="7086698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0069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1" y="0"/>
            <a:ext cx="24470012" cy="3394364"/>
          </a:xfrm>
          <a:custGeom>
            <a:avLst/>
            <a:gdLst>
              <a:gd name="connsiteX0" fmla="*/ 0 w 24377650"/>
              <a:gd name="connsiteY0" fmla="*/ 0 h 3394364"/>
              <a:gd name="connsiteX1" fmla="*/ 24377650 w 24377650"/>
              <a:gd name="connsiteY1" fmla="*/ 0 h 3394364"/>
              <a:gd name="connsiteX2" fmla="*/ 24377650 w 24377650"/>
              <a:gd name="connsiteY2" fmla="*/ 3394364 h 3394364"/>
              <a:gd name="connsiteX3" fmla="*/ 0 w 24377650"/>
              <a:gd name="connsiteY3" fmla="*/ 3394364 h 3394364"/>
              <a:gd name="connsiteX4" fmla="*/ 0 w 24377650"/>
              <a:gd name="connsiteY4" fmla="*/ 0 h 3394364"/>
              <a:gd name="connsiteX0" fmla="*/ 0 w 24470011"/>
              <a:gd name="connsiteY0" fmla="*/ 0 h 3394364"/>
              <a:gd name="connsiteX1" fmla="*/ 24377650 w 24470011"/>
              <a:gd name="connsiteY1" fmla="*/ 0 h 3394364"/>
              <a:gd name="connsiteX2" fmla="*/ 24470011 w 24470011"/>
              <a:gd name="connsiteY2" fmla="*/ 92364 h 3394364"/>
              <a:gd name="connsiteX3" fmla="*/ 0 w 24470011"/>
              <a:gd name="connsiteY3" fmla="*/ 3394364 h 3394364"/>
              <a:gd name="connsiteX4" fmla="*/ 0 w 24470011"/>
              <a:gd name="connsiteY4" fmla="*/ 0 h 3394364"/>
              <a:gd name="connsiteX0" fmla="*/ 0 w 24470012"/>
              <a:gd name="connsiteY0" fmla="*/ 0 h 3394364"/>
              <a:gd name="connsiteX1" fmla="*/ 24377650 w 24470012"/>
              <a:gd name="connsiteY1" fmla="*/ 0 h 3394364"/>
              <a:gd name="connsiteX2" fmla="*/ 24470012 w 24470012"/>
              <a:gd name="connsiteY2" fmla="*/ 23091 h 3394364"/>
              <a:gd name="connsiteX3" fmla="*/ 0 w 24470012"/>
              <a:gd name="connsiteY3" fmla="*/ 3394364 h 3394364"/>
              <a:gd name="connsiteX4" fmla="*/ 0 w 24470012"/>
              <a:gd name="connsiteY4" fmla="*/ 0 h 3394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470012" h="3394364">
                <a:moveTo>
                  <a:pt x="0" y="0"/>
                </a:moveTo>
                <a:lnTo>
                  <a:pt x="24377650" y="0"/>
                </a:lnTo>
                <a:lnTo>
                  <a:pt x="24470012" y="23091"/>
                </a:lnTo>
                <a:lnTo>
                  <a:pt x="0" y="339436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4115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1" descr="FBB HORIZONTAL CENTRAL PLANA_SLOGAN.pn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27"/>
          <a:stretch/>
        </p:blipFill>
        <p:spPr>
          <a:xfrm>
            <a:off x="21061627" y="343435"/>
            <a:ext cx="2950869" cy="706265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7"/>
          <a:stretch/>
        </p:blipFill>
        <p:spPr>
          <a:xfrm>
            <a:off x="0" y="0"/>
            <a:ext cx="21269739" cy="11790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591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g Background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SDADSA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72"/>
            <a:ext cx="24377650" cy="1371242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34718" y="10829529"/>
            <a:ext cx="6908214" cy="1658962"/>
          </a:xfrm>
          <a:prstGeom prst="rect">
            <a:avLst/>
          </a:prstGeom>
        </p:spPr>
      </p:pic>
      <p:sp>
        <p:nvSpPr>
          <p:cNvPr id="6" name="Rectangle 8"/>
          <p:cNvSpPr/>
          <p:nvPr userDrawn="1"/>
        </p:nvSpPr>
        <p:spPr>
          <a:xfrm>
            <a:off x="0" y="990600"/>
            <a:ext cx="24377650" cy="10972800"/>
          </a:xfrm>
          <a:prstGeom prst="rect">
            <a:avLst/>
          </a:prstGeom>
          <a:gradFill flip="none" rotWithShape="1">
            <a:gsLst>
              <a:gs pos="100000">
                <a:schemeClr val="accent1">
                  <a:alpha val="0"/>
                </a:schemeClr>
              </a:gs>
              <a:gs pos="1000">
                <a:schemeClr val="accent1">
                  <a:satMod val="103000"/>
                  <a:lumMod val="102000"/>
                  <a:tint val="94000"/>
                  <a:alpha val="12000"/>
                </a:schemeClr>
              </a:gs>
              <a:gs pos="73000">
                <a:srgbClr val="A59010">
                  <a:alpha val="56000"/>
                </a:srgbClr>
              </a:gs>
              <a:gs pos="33000">
                <a:srgbClr val="927E08">
                  <a:alpha val="41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9534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6"/>
          <p:cNvSpPr>
            <a:spLocks noGrp="1"/>
          </p:cNvSpPr>
          <p:nvPr>
            <p:ph type="pic" sz="quarter" idx="18"/>
          </p:nvPr>
        </p:nvSpPr>
        <p:spPr>
          <a:xfrm flipH="1">
            <a:off x="16183626" y="0"/>
            <a:ext cx="6852574" cy="13716000"/>
          </a:xfrm>
          <a:custGeom>
            <a:avLst/>
            <a:gdLst>
              <a:gd name="connsiteX0" fmla="*/ 2419818 w 5963377"/>
              <a:gd name="connsiteY0" fmla="*/ 0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63377" h="6706612">
                <a:moveTo>
                  <a:pt x="2419818" y="0"/>
                </a:moveTo>
                <a:lnTo>
                  <a:pt x="5963377" y="0"/>
                </a:lnTo>
                <a:lnTo>
                  <a:pt x="3543559" y="6706612"/>
                </a:lnTo>
                <a:lnTo>
                  <a:pt x="0" y="670661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6"/>
          <p:cNvSpPr>
            <a:spLocks noGrp="1"/>
          </p:cNvSpPr>
          <p:nvPr>
            <p:ph type="pic" sz="quarter" idx="17"/>
          </p:nvPr>
        </p:nvSpPr>
        <p:spPr>
          <a:xfrm flipH="1">
            <a:off x="4371981" y="0"/>
            <a:ext cx="6852574" cy="13716000"/>
          </a:xfrm>
          <a:custGeom>
            <a:avLst/>
            <a:gdLst>
              <a:gd name="connsiteX0" fmla="*/ 2419818 w 5963377"/>
              <a:gd name="connsiteY0" fmla="*/ 0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63377" h="6706612">
                <a:moveTo>
                  <a:pt x="2419818" y="0"/>
                </a:moveTo>
                <a:lnTo>
                  <a:pt x="5963377" y="0"/>
                </a:lnTo>
                <a:lnTo>
                  <a:pt x="3543559" y="6706612"/>
                </a:lnTo>
                <a:lnTo>
                  <a:pt x="0" y="670661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endParaRPr lang="en-US" dirty="0"/>
          </a:p>
        </p:txBody>
      </p:sp>
      <p:pic>
        <p:nvPicPr>
          <p:cNvPr id="2" name="Picture 21" descr="FBB HORIZONTAL CENTRAL PLANA_SLOGAN.pn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27"/>
          <a:stretch/>
        </p:blipFill>
        <p:spPr>
          <a:xfrm>
            <a:off x="21061627" y="343435"/>
            <a:ext cx="2950869" cy="706265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7"/>
          <a:stretch/>
        </p:blipFill>
        <p:spPr>
          <a:xfrm>
            <a:off x="0" y="0"/>
            <a:ext cx="21269739" cy="11790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364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24377650" cy="3024909"/>
          </a:xfrm>
          <a:custGeom>
            <a:avLst/>
            <a:gdLst>
              <a:gd name="connsiteX0" fmla="*/ 0 w 24377650"/>
              <a:gd name="connsiteY0" fmla="*/ 0 h 3024909"/>
              <a:gd name="connsiteX1" fmla="*/ 24377650 w 24377650"/>
              <a:gd name="connsiteY1" fmla="*/ 0 h 3024909"/>
              <a:gd name="connsiteX2" fmla="*/ 24377650 w 24377650"/>
              <a:gd name="connsiteY2" fmla="*/ 3024909 h 3024909"/>
              <a:gd name="connsiteX3" fmla="*/ 0 w 24377650"/>
              <a:gd name="connsiteY3" fmla="*/ 3024909 h 3024909"/>
              <a:gd name="connsiteX4" fmla="*/ 0 w 24377650"/>
              <a:gd name="connsiteY4" fmla="*/ 0 h 3024909"/>
              <a:gd name="connsiteX0" fmla="*/ 0 w 24377650"/>
              <a:gd name="connsiteY0" fmla="*/ 0 h 3024909"/>
              <a:gd name="connsiteX1" fmla="*/ 24377650 w 24377650"/>
              <a:gd name="connsiteY1" fmla="*/ 0 h 3024909"/>
              <a:gd name="connsiteX2" fmla="*/ 24377650 w 24377650"/>
              <a:gd name="connsiteY2" fmla="*/ 3024909 h 3024909"/>
              <a:gd name="connsiteX3" fmla="*/ 23091 w 24377650"/>
              <a:gd name="connsiteY3" fmla="*/ 115455 h 3024909"/>
              <a:gd name="connsiteX4" fmla="*/ 0 w 24377650"/>
              <a:gd name="connsiteY4" fmla="*/ 0 h 3024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77650" h="3024909">
                <a:moveTo>
                  <a:pt x="0" y="0"/>
                </a:moveTo>
                <a:lnTo>
                  <a:pt x="24377650" y="0"/>
                </a:lnTo>
                <a:lnTo>
                  <a:pt x="24377650" y="3024909"/>
                </a:lnTo>
                <a:lnTo>
                  <a:pt x="23091" y="11545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15"/>
          </p:nvPr>
        </p:nvSpPr>
        <p:spPr>
          <a:xfrm rot="10800000">
            <a:off x="0" y="10691091"/>
            <a:ext cx="24377650" cy="3024909"/>
          </a:xfrm>
          <a:custGeom>
            <a:avLst/>
            <a:gdLst>
              <a:gd name="connsiteX0" fmla="*/ 0 w 24377650"/>
              <a:gd name="connsiteY0" fmla="*/ 0 h 3024909"/>
              <a:gd name="connsiteX1" fmla="*/ 24377650 w 24377650"/>
              <a:gd name="connsiteY1" fmla="*/ 0 h 3024909"/>
              <a:gd name="connsiteX2" fmla="*/ 24377650 w 24377650"/>
              <a:gd name="connsiteY2" fmla="*/ 3024909 h 3024909"/>
              <a:gd name="connsiteX3" fmla="*/ 0 w 24377650"/>
              <a:gd name="connsiteY3" fmla="*/ 3024909 h 3024909"/>
              <a:gd name="connsiteX4" fmla="*/ 0 w 24377650"/>
              <a:gd name="connsiteY4" fmla="*/ 0 h 3024909"/>
              <a:gd name="connsiteX0" fmla="*/ 0 w 24377650"/>
              <a:gd name="connsiteY0" fmla="*/ 0 h 3024909"/>
              <a:gd name="connsiteX1" fmla="*/ 24377650 w 24377650"/>
              <a:gd name="connsiteY1" fmla="*/ 0 h 3024909"/>
              <a:gd name="connsiteX2" fmla="*/ 24377650 w 24377650"/>
              <a:gd name="connsiteY2" fmla="*/ 3024909 h 3024909"/>
              <a:gd name="connsiteX3" fmla="*/ 23091 w 24377650"/>
              <a:gd name="connsiteY3" fmla="*/ 115455 h 3024909"/>
              <a:gd name="connsiteX4" fmla="*/ 0 w 24377650"/>
              <a:gd name="connsiteY4" fmla="*/ 0 h 3024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77650" h="3024909">
                <a:moveTo>
                  <a:pt x="0" y="0"/>
                </a:moveTo>
                <a:lnTo>
                  <a:pt x="24377650" y="0"/>
                </a:lnTo>
                <a:lnTo>
                  <a:pt x="24377650" y="3024909"/>
                </a:lnTo>
                <a:lnTo>
                  <a:pt x="23091" y="11545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7812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-1" y="0"/>
            <a:ext cx="4886157" cy="5888182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4833022" y="0"/>
            <a:ext cx="4886157" cy="5888182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9719179" y="0"/>
            <a:ext cx="4886157" cy="5888182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14605336" y="0"/>
            <a:ext cx="4886157" cy="5888182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19491493" y="0"/>
            <a:ext cx="4886157" cy="5888182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8747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-1" y="7827818"/>
            <a:ext cx="4886157" cy="5888182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4833022" y="7827818"/>
            <a:ext cx="4886157" cy="5888182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9719179" y="7827818"/>
            <a:ext cx="4886157" cy="5888182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14605336" y="7827818"/>
            <a:ext cx="4886157" cy="5888182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19491493" y="7827818"/>
            <a:ext cx="4886157" cy="5888182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7603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-1" y="9144001"/>
            <a:ext cx="4886157" cy="457200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-1" y="4572001"/>
            <a:ext cx="4886157" cy="457200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-1" y="1"/>
            <a:ext cx="4886157" cy="457200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2904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1" descr="FBB HORIZONTAL CENTRAL PLANA_SLOGAN.pn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27"/>
          <a:stretch/>
        </p:blipFill>
        <p:spPr>
          <a:xfrm>
            <a:off x="21061627" y="343435"/>
            <a:ext cx="2950869" cy="706265"/>
          </a:xfrm>
          <a:prstGeom prst="rect">
            <a:avLst/>
          </a:prstGeom>
        </p:spPr>
      </p:pic>
      <p:pic>
        <p:nvPicPr>
          <p:cNvPr id="7" name="Picture Placeholder 7" descr="Fundo-Slide.png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17" r="32975"/>
          <a:stretch/>
        </p:blipFill>
        <p:spPr>
          <a:xfrm>
            <a:off x="-18661" y="-14859"/>
            <a:ext cx="3689194" cy="13739092"/>
          </a:xfrm>
          <a:custGeom>
            <a:avLst/>
            <a:gdLst>
              <a:gd name="connsiteX0" fmla="*/ 2419818 w 5963377"/>
              <a:gd name="connsiteY0" fmla="*/ 0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  <a:gd name="connsiteX0" fmla="*/ 236190 w 6170951"/>
              <a:gd name="connsiteY0" fmla="*/ 11291 h 6706612"/>
              <a:gd name="connsiteX1" fmla="*/ 6170951 w 6170951"/>
              <a:gd name="connsiteY1" fmla="*/ 0 h 6706612"/>
              <a:gd name="connsiteX2" fmla="*/ 3751133 w 6170951"/>
              <a:gd name="connsiteY2" fmla="*/ 6706612 h 6706612"/>
              <a:gd name="connsiteX3" fmla="*/ 207574 w 6170951"/>
              <a:gd name="connsiteY3" fmla="*/ 6706612 h 6706612"/>
              <a:gd name="connsiteX4" fmla="*/ 236190 w 6170951"/>
              <a:gd name="connsiteY4" fmla="*/ 11291 h 6706612"/>
              <a:gd name="connsiteX0" fmla="*/ 28616 w 5963377"/>
              <a:gd name="connsiteY0" fmla="*/ 11291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  <a:gd name="connsiteX4" fmla="*/ 28616 w 5963377"/>
              <a:gd name="connsiteY4" fmla="*/ 11291 h 6706612"/>
              <a:gd name="connsiteX0" fmla="*/ 28616 w 5963377"/>
              <a:gd name="connsiteY0" fmla="*/ 11291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  <a:gd name="connsiteX4" fmla="*/ 28616 w 5963377"/>
              <a:gd name="connsiteY4" fmla="*/ 11291 h 6706612"/>
              <a:gd name="connsiteX0" fmla="*/ 28616 w 5963377"/>
              <a:gd name="connsiteY0" fmla="*/ 11291 h 6706612"/>
              <a:gd name="connsiteX1" fmla="*/ 5963377 w 5963377"/>
              <a:gd name="connsiteY1" fmla="*/ 0 h 6706612"/>
              <a:gd name="connsiteX2" fmla="*/ 1514052 w 5963377"/>
              <a:gd name="connsiteY2" fmla="*/ 6706612 h 6706612"/>
              <a:gd name="connsiteX3" fmla="*/ 0 w 5963377"/>
              <a:gd name="connsiteY3" fmla="*/ 6706612 h 6706612"/>
              <a:gd name="connsiteX4" fmla="*/ 28616 w 5963377"/>
              <a:gd name="connsiteY4" fmla="*/ 11291 h 6706612"/>
              <a:gd name="connsiteX0" fmla="*/ 28616 w 3210480"/>
              <a:gd name="connsiteY0" fmla="*/ 22582 h 6717903"/>
              <a:gd name="connsiteX1" fmla="*/ 3210480 w 3210480"/>
              <a:gd name="connsiteY1" fmla="*/ 0 h 6717903"/>
              <a:gd name="connsiteX2" fmla="*/ 1514052 w 3210480"/>
              <a:gd name="connsiteY2" fmla="*/ 6717903 h 6717903"/>
              <a:gd name="connsiteX3" fmla="*/ 0 w 3210480"/>
              <a:gd name="connsiteY3" fmla="*/ 6717903 h 6717903"/>
              <a:gd name="connsiteX4" fmla="*/ 28616 w 3210480"/>
              <a:gd name="connsiteY4" fmla="*/ 22582 h 6717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0480" h="6717903">
                <a:moveTo>
                  <a:pt x="28616" y="22582"/>
                </a:moveTo>
                <a:lnTo>
                  <a:pt x="3210480" y="0"/>
                </a:lnTo>
                <a:lnTo>
                  <a:pt x="1514052" y="6717903"/>
                </a:lnTo>
                <a:lnTo>
                  <a:pt x="0" y="6717903"/>
                </a:lnTo>
                <a:cubicBezTo>
                  <a:pt x="2840" y="4290426"/>
                  <a:pt x="25774" y="485496"/>
                  <a:pt x="28616" y="22582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670657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0" y="6765636"/>
            <a:ext cx="24377650" cy="6950364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pic>
        <p:nvPicPr>
          <p:cNvPr id="3" name="Picture 21" descr="FBB HORIZONTAL CENTRAL PLANA_SLOGAN.pn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27"/>
          <a:stretch/>
        </p:blipFill>
        <p:spPr>
          <a:xfrm>
            <a:off x="21061627" y="343435"/>
            <a:ext cx="2950869" cy="706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693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24377650" cy="6950364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pic>
        <p:nvPicPr>
          <p:cNvPr id="3" name="Picture 21" descr="FBB HORIZONTAL CENTRAL PLANA_SLOGAN.pn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27"/>
          <a:stretch/>
        </p:blipFill>
        <p:spPr>
          <a:xfrm>
            <a:off x="21061627" y="343435"/>
            <a:ext cx="2950869" cy="706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001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24377650" cy="6950364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8518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Conector reto 5"/>
          <p:cNvCxnSpPr/>
          <p:nvPr userDrawn="1"/>
        </p:nvCxnSpPr>
        <p:spPr>
          <a:xfrm flipH="1">
            <a:off x="3143250" y="1017732"/>
            <a:ext cx="11639551" cy="0"/>
          </a:xfrm>
          <a:prstGeom prst="line">
            <a:avLst/>
          </a:prstGeom>
          <a:ln w="31750">
            <a:solidFill>
              <a:schemeClr val="bg2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21" descr="FBB HORIZONTAL CENTRAL PLANA_SLOGAN.pn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27"/>
          <a:stretch/>
        </p:blipFill>
        <p:spPr>
          <a:xfrm>
            <a:off x="21061627" y="343435"/>
            <a:ext cx="2950869" cy="706265"/>
          </a:xfrm>
          <a:prstGeom prst="rect">
            <a:avLst/>
          </a:prstGeom>
        </p:spPr>
      </p:pic>
      <p:pic>
        <p:nvPicPr>
          <p:cNvPr id="7" name="Picture Placeholder 7" descr="Fundo-Slide.png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17" r="32975"/>
          <a:stretch/>
        </p:blipFill>
        <p:spPr>
          <a:xfrm>
            <a:off x="-18661" y="-14859"/>
            <a:ext cx="3689194" cy="13739092"/>
          </a:xfrm>
          <a:custGeom>
            <a:avLst/>
            <a:gdLst>
              <a:gd name="connsiteX0" fmla="*/ 2419818 w 5963377"/>
              <a:gd name="connsiteY0" fmla="*/ 0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  <a:gd name="connsiteX0" fmla="*/ 236190 w 6170951"/>
              <a:gd name="connsiteY0" fmla="*/ 11291 h 6706612"/>
              <a:gd name="connsiteX1" fmla="*/ 6170951 w 6170951"/>
              <a:gd name="connsiteY1" fmla="*/ 0 h 6706612"/>
              <a:gd name="connsiteX2" fmla="*/ 3751133 w 6170951"/>
              <a:gd name="connsiteY2" fmla="*/ 6706612 h 6706612"/>
              <a:gd name="connsiteX3" fmla="*/ 207574 w 6170951"/>
              <a:gd name="connsiteY3" fmla="*/ 6706612 h 6706612"/>
              <a:gd name="connsiteX4" fmla="*/ 236190 w 6170951"/>
              <a:gd name="connsiteY4" fmla="*/ 11291 h 6706612"/>
              <a:gd name="connsiteX0" fmla="*/ 28616 w 5963377"/>
              <a:gd name="connsiteY0" fmla="*/ 11291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  <a:gd name="connsiteX4" fmla="*/ 28616 w 5963377"/>
              <a:gd name="connsiteY4" fmla="*/ 11291 h 6706612"/>
              <a:gd name="connsiteX0" fmla="*/ 28616 w 5963377"/>
              <a:gd name="connsiteY0" fmla="*/ 11291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  <a:gd name="connsiteX4" fmla="*/ 28616 w 5963377"/>
              <a:gd name="connsiteY4" fmla="*/ 11291 h 6706612"/>
              <a:gd name="connsiteX0" fmla="*/ 28616 w 5963377"/>
              <a:gd name="connsiteY0" fmla="*/ 11291 h 6706612"/>
              <a:gd name="connsiteX1" fmla="*/ 5963377 w 5963377"/>
              <a:gd name="connsiteY1" fmla="*/ 0 h 6706612"/>
              <a:gd name="connsiteX2" fmla="*/ 1514052 w 5963377"/>
              <a:gd name="connsiteY2" fmla="*/ 6706612 h 6706612"/>
              <a:gd name="connsiteX3" fmla="*/ 0 w 5963377"/>
              <a:gd name="connsiteY3" fmla="*/ 6706612 h 6706612"/>
              <a:gd name="connsiteX4" fmla="*/ 28616 w 5963377"/>
              <a:gd name="connsiteY4" fmla="*/ 11291 h 6706612"/>
              <a:gd name="connsiteX0" fmla="*/ 28616 w 3210480"/>
              <a:gd name="connsiteY0" fmla="*/ 22582 h 6717903"/>
              <a:gd name="connsiteX1" fmla="*/ 3210480 w 3210480"/>
              <a:gd name="connsiteY1" fmla="*/ 0 h 6717903"/>
              <a:gd name="connsiteX2" fmla="*/ 1514052 w 3210480"/>
              <a:gd name="connsiteY2" fmla="*/ 6717903 h 6717903"/>
              <a:gd name="connsiteX3" fmla="*/ 0 w 3210480"/>
              <a:gd name="connsiteY3" fmla="*/ 6717903 h 6717903"/>
              <a:gd name="connsiteX4" fmla="*/ 28616 w 3210480"/>
              <a:gd name="connsiteY4" fmla="*/ 22582 h 6717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0480" h="6717903">
                <a:moveTo>
                  <a:pt x="28616" y="22582"/>
                </a:moveTo>
                <a:lnTo>
                  <a:pt x="3210480" y="0"/>
                </a:lnTo>
                <a:lnTo>
                  <a:pt x="1514052" y="6717903"/>
                </a:lnTo>
                <a:lnTo>
                  <a:pt x="0" y="6717903"/>
                </a:lnTo>
                <a:cubicBezTo>
                  <a:pt x="2840" y="4290426"/>
                  <a:pt x="25774" y="485496"/>
                  <a:pt x="28616" y="22582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868076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I:\Grupos\GECOM\NOVA GECOM\ACERVO DE IMAGENS\PUBLICITÁRIAS POR ÁREA DE ATUAÇÃO\Água\Cisternas\Água de Produção\2PB_5853.jp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09"/>
            <a:ext cx="24385993" cy="13717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7"/>
          <p:cNvSpPr/>
          <p:nvPr userDrawn="1"/>
        </p:nvSpPr>
        <p:spPr>
          <a:xfrm>
            <a:off x="0" y="0"/>
            <a:ext cx="24377650" cy="13716000"/>
          </a:xfrm>
          <a:prstGeom prst="rect">
            <a:avLst/>
          </a:prstGeom>
          <a:gradFill flip="none" rotWithShape="1">
            <a:gsLst>
              <a:gs pos="0">
                <a:schemeClr val="accent1">
                  <a:satMod val="103000"/>
                  <a:lumMod val="102000"/>
                  <a:tint val="94000"/>
                  <a:alpha val="29000"/>
                </a:schemeClr>
              </a:gs>
              <a:gs pos="50000">
                <a:schemeClr val="accent1">
                  <a:satMod val="110000"/>
                  <a:lumMod val="100000"/>
                  <a:shade val="100000"/>
                  <a:alpha val="29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  <a:alpha val="29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" name="Rectangle 8"/>
          <p:cNvSpPr/>
          <p:nvPr userDrawn="1"/>
        </p:nvSpPr>
        <p:spPr>
          <a:xfrm>
            <a:off x="0" y="5032375"/>
            <a:ext cx="24377650" cy="8683625"/>
          </a:xfrm>
          <a:prstGeom prst="rect">
            <a:avLst/>
          </a:prstGeom>
          <a:gradFill flip="none" rotWithShape="1">
            <a:gsLst>
              <a:gs pos="0">
                <a:schemeClr val="accent1">
                  <a:satMod val="103000"/>
                  <a:lumMod val="102000"/>
                  <a:tint val="94000"/>
                  <a:alpha val="0"/>
                </a:schemeClr>
              </a:gs>
              <a:gs pos="100000">
                <a:srgbClr val="000000">
                  <a:alpha val="74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13" name="Picture 21" descr="FBB HORIZONTAL CENTRAL PLANA_SLOGAN.png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27"/>
          <a:stretch/>
        </p:blipFill>
        <p:spPr>
          <a:xfrm>
            <a:off x="21061627" y="343435"/>
            <a:ext cx="2950869" cy="706265"/>
          </a:xfrm>
          <a:prstGeom prst="rect">
            <a:avLst/>
          </a:prstGeom>
        </p:spPr>
      </p:pic>
      <p:sp>
        <p:nvSpPr>
          <p:cNvPr id="16" name="TextBox 6"/>
          <p:cNvSpPr txBox="1"/>
          <p:nvPr userDrawn="1"/>
        </p:nvSpPr>
        <p:spPr>
          <a:xfrm>
            <a:off x="14609313" y="7556382"/>
            <a:ext cx="8310306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6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Light"/>
              </a:rPr>
              <a:t>São metodologias, técnicas ou </a:t>
            </a:r>
          </a:p>
          <a:p>
            <a:r>
              <a:rPr lang="pt-BR" sz="46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Light"/>
              </a:rPr>
              <a:t>produtos desenvolvidos em </a:t>
            </a:r>
          </a:p>
          <a:p>
            <a:r>
              <a:rPr lang="pt-BR" sz="46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Light"/>
              </a:rPr>
              <a:t>interação com a comunidade </a:t>
            </a:r>
          </a:p>
          <a:p>
            <a:r>
              <a:rPr lang="pt-BR" sz="46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Light"/>
              </a:rPr>
              <a:t>em busca de efetivas soluções </a:t>
            </a:r>
          </a:p>
          <a:p>
            <a:r>
              <a:rPr lang="pt-BR" sz="46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Light"/>
              </a:rPr>
              <a:t>para problemas sociais.</a:t>
            </a:r>
            <a:endParaRPr lang="en-US" sz="46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Light"/>
            </a:endParaRPr>
          </a:p>
        </p:txBody>
      </p:sp>
      <p:sp>
        <p:nvSpPr>
          <p:cNvPr id="18" name="TextBox 8"/>
          <p:cNvSpPr txBox="1"/>
          <p:nvPr userDrawn="1"/>
        </p:nvSpPr>
        <p:spPr>
          <a:xfrm>
            <a:off x="1288436" y="7627142"/>
            <a:ext cx="12144670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0" b="1" spc="600" dirty="0" smtClean="0">
                <a:solidFill>
                  <a:srgbClr val="F6DC31"/>
                </a:solidFill>
                <a:latin typeface="Arial"/>
                <a:ea typeface="Montserrat" charset="0"/>
                <a:cs typeface="Arial"/>
              </a:rPr>
              <a:t>_TECNOLOGIA</a:t>
            </a:r>
          </a:p>
          <a:p>
            <a:pPr algn="r"/>
            <a:r>
              <a:rPr lang="en-US" sz="12000" b="1" spc="600" dirty="0" smtClean="0">
                <a:solidFill>
                  <a:srgbClr val="F6DC31"/>
                </a:solidFill>
                <a:latin typeface="Arial"/>
                <a:ea typeface="Montserrat" charset="0"/>
                <a:cs typeface="Arial"/>
              </a:rPr>
              <a:t>SOCIAL</a:t>
            </a:r>
            <a:endParaRPr lang="en-US" sz="12000" b="1" spc="600" dirty="0">
              <a:solidFill>
                <a:srgbClr val="F6DC31"/>
              </a:solidFill>
              <a:latin typeface="Arial"/>
              <a:ea typeface="Montserrat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47133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G PICTUR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9907290" y="1760999"/>
            <a:ext cx="5963377" cy="6706612"/>
          </a:xfrm>
          <a:custGeom>
            <a:avLst/>
            <a:gdLst>
              <a:gd name="connsiteX0" fmla="*/ 2419818 w 5963377"/>
              <a:gd name="connsiteY0" fmla="*/ 0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63377" h="6706612">
                <a:moveTo>
                  <a:pt x="2419818" y="0"/>
                </a:moveTo>
                <a:lnTo>
                  <a:pt x="5963377" y="0"/>
                </a:lnTo>
                <a:lnTo>
                  <a:pt x="3543559" y="6706612"/>
                </a:lnTo>
                <a:lnTo>
                  <a:pt x="0" y="670661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8"/>
          </p:nvPr>
        </p:nvSpPr>
        <p:spPr>
          <a:xfrm>
            <a:off x="12447855" y="6171188"/>
            <a:ext cx="5963377" cy="6706612"/>
          </a:xfrm>
          <a:custGeom>
            <a:avLst/>
            <a:gdLst>
              <a:gd name="connsiteX0" fmla="*/ 2419818 w 5963377"/>
              <a:gd name="connsiteY0" fmla="*/ 0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63377" h="6706612">
                <a:moveTo>
                  <a:pt x="2419818" y="0"/>
                </a:moveTo>
                <a:lnTo>
                  <a:pt x="5963377" y="0"/>
                </a:lnTo>
                <a:lnTo>
                  <a:pt x="3543559" y="6706612"/>
                </a:lnTo>
                <a:lnTo>
                  <a:pt x="0" y="670661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18184037" y="1760999"/>
            <a:ext cx="5963377" cy="6706612"/>
          </a:xfrm>
          <a:custGeom>
            <a:avLst/>
            <a:gdLst>
              <a:gd name="connsiteX0" fmla="*/ 2419818 w 5963377"/>
              <a:gd name="connsiteY0" fmla="*/ 0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63377" h="6706612">
                <a:moveTo>
                  <a:pt x="2419818" y="0"/>
                </a:moveTo>
                <a:lnTo>
                  <a:pt x="5963377" y="0"/>
                </a:lnTo>
                <a:lnTo>
                  <a:pt x="3543559" y="6706612"/>
                </a:lnTo>
                <a:lnTo>
                  <a:pt x="0" y="670661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48397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10354504" y="2464972"/>
            <a:ext cx="4687371" cy="4355893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13720469" y="6088339"/>
            <a:ext cx="4687372" cy="4349749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19177349" y="3556275"/>
            <a:ext cx="4707278" cy="4349063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0456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6"/>
          <p:cNvSpPr>
            <a:spLocks noGrp="1"/>
          </p:cNvSpPr>
          <p:nvPr>
            <p:ph type="pic" sz="quarter" idx="18"/>
          </p:nvPr>
        </p:nvSpPr>
        <p:spPr>
          <a:xfrm flipH="1">
            <a:off x="16183626" y="0"/>
            <a:ext cx="6852574" cy="13716000"/>
          </a:xfrm>
          <a:custGeom>
            <a:avLst/>
            <a:gdLst>
              <a:gd name="connsiteX0" fmla="*/ 2419818 w 5963377"/>
              <a:gd name="connsiteY0" fmla="*/ 0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63377" h="6706612">
                <a:moveTo>
                  <a:pt x="2419818" y="0"/>
                </a:moveTo>
                <a:lnTo>
                  <a:pt x="5963377" y="0"/>
                </a:lnTo>
                <a:lnTo>
                  <a:pt x="3543559" y="6706612"/>
                </a:lnTo>
                <a:lnTo>
                  <a:pt x="0" y="670661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endParaRPr lang="en-US" dirty="0"/>
          </a:p>
        </p:txBody>
      </p:sp>
      <p:sp>
        <p:nvSpPr>
          <p:cNvPr id="3" name="Picture Placeholder 6"/>
          <p:cNvSpPr>
            <a:spLocks noGrp="1"/>
          </p:cNvSpPr>
          <p:nvPr>
            <p:ph type="pic" sz="quarter" idx="17"/>
          </p:nvPr>
        </p:nvSpPr>
        <p:spPr>
          <a:xfrm flipH="1">
            <a:off x="4371981" y="0"/>
            <a:ext cx="6852574" cy="13716000"/>
          </a:xfrm>
          <a:custGeom>
            <a:avLst/>
            <a:gdLst>
              <a:gd name="connsiteX0" fmla="*/ 2419818 w 5963377"/>
              <a:gd name="connsiteY0" fmla="*/ 0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63377" h="6706612">
                <a:moveTo>
                  <a:pt x="2419818" y="0"/>
                </a:moveTo>
                <a:lnTo>
                  <a:pt x="5963377" y="0"/>
                </a:lnTo>
                <a:lnTo>
                  <a:pt x="3543559" y="6706612"/>
                </a:lnTo>
                <a:lnTo>
                  <a:pt x="0" y="670661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0521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Big Background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23"/>
          </p:nvPr>
        </p:nvSpPr>
        <p:spPr>
          <a:xfrm>
            <a:off x="2" y="0"/>
            <a:ext cx="13297422" cy="13715999"/>
          </a:xfrm>
          <a:custGeom>
            <a:avLst/>
            <a:gdLst>
              <a:gd name="connsiteX0" fmla="*/ 0 w 19393999"/>
              <a:gd name="connsiteY0" fmla="*/ 0 h 13715999"/>
              <a:gd name="connsiteX1" fmla="*/ 19393999 w 19393999"/>
              <a:gd name="connsiteY1" fmla="*/ 0 h 13715999"/>
              <a:gd name="connsiteX2" fmla="*/ 13782907 w 19393999"/>
              <a:gd name="connsiteY2" fmla="*/ 13715999 h 13715999"/>
              <a:gd name="connsiteX3" fmla="*/ 0 w 19393999"/>
              <a:gd name="connsiteY3" fmla="*/ 13715999 h 13715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93999" h="13715999">
                <a:moveTo>
                  <a:pt x="0" y="0"/>
                </a:moveTo>
                <a:lnTo>
                  <a:pt x="19393999" y="0"/>
                </a:lnTo>
                <a:lnTo>
                  <a:pt x="13782907" y="13715999"/>
                </a:lnTo>
                <a:lnTo>
                  <a:pt x="0" y="137159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2800" b="0" i="0">
                <a:ln>
                  <a:noFill/>
                </a:ln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4948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ig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24377650" cy="1371600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742613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24377650" cy="6950364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477785" y="8897649"/>
            <a:ext cx="5275419" cy="2651126"/>
          </a:xfrm>
        </p:spPr>
        <p:txBody>
          <a:bodyPr/>
          <a:lstStyle>
            <a:lvl1pPr>
              <a:defRPr b="1">
                <a:solidFill>
                  <a:srgbClr val="445469"/>
                </a:solidFill>
                <a:latin typeface="Arial"/>
                <a:cs typeface="Arial"/>
              </a:defRPr>
            </a:lvl1pPr>
          </a:lstStyle>
          <a:p>
            <a:r>
              <a:rPr lang="pt-BR" dirty="0" smtClean="0"/>
              <a:t>Click </a:t>
            </a:r>
            <a:r>
              <a:rPr lang="pt-BR" dirty="0" err="1" smtClean="0"/>
              <a:t>to</a:t>
            </a:r>
            <a:r>
              <a:rPr lang="pt-BR" dirty="0" smtClean="0"/>
              <a:t> </a:t>
            </a:r>
            <a:r>
              <a:rPr lang="pt-BR" dirty="0" err="1" smtClean="0"/>
              <a:t>edit</a:t>
            </a:r>
            <a:r>
              <a:rPr lang="pt-BR" dirty="0" smtClean="0"/>
              <a:t> Master </a:t>
            </a:r>
            <a:r>
              <a:rPr lang="pt-BR" dirty="0" err="1" smtClean="0"/>
              <a:t>title</a:t>
            </a:r>
            <a:r>
              <a:rPr lang="pt-BR" dirty="0" smtClean="0"/>
              <a:t> </a:t>
            </a:r>
            <a:r>
              <a:rPr lang="pt-BR" dirty="0" err="1" smtClean="0"/>
              <a:t>style</a:t>
            </a:r>
            <a:endParaRPr lang="en-US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8012355" y="8546353"/>
            <a:ext cx="1497614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dirty="0" smtClean="0">
                <a:solidFill>
                  <a:srgbClr val="737572"/>
                </a:solidFill>
              </a:rPr>
              <a:t>"</a:t>
            </a:r>
            <a:r>
              <a:rPr lang="en-US" dirty="0" err="1" smtClean="0">
                <a:solidFill>
                  <a:srgbClr val="737572"/>
                </a:solidFill>
              </a:rPr>
              <a:t>Lorem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ipsum</a:t>
            </a:r>
            <a:r>
              <a:rPr lang="en-US" dirty="0" smtClean="0">
                <a:solidFill>
                  <a:srgbClr val="737572"/>
                </a:solidFill>
              </a:rPr>
              <a:t> dolor sit </a:t>
            </a:r>
            <a:r>
              <a:rPr lang="en-US" dirty="0" err="1" smtClean="0">
                <a:solidFill>
                  <a:srgbClr val="737572"/>
                </a:solidFill>
              </a:rPr>
              <a:t>amet</a:t>
            </a:r>
            <a:r>
              <a:rPr lang="en-US" dirty="0" smtClean="0">
                <a:solidFill>
                  <a:srgbClr val="737572"/>
                </a:solidFill>
              </a:rPr>
              <a:t>, </a:t>
            </a:r>
            <a:r>
              <a:rPr lang="en-US" dirty="0" err="1" smtClean="0">
                <a:solidFill>
                  <a:srgbClr val="737572"/>
                </a:solidFill>
              </a:rPr>
              <a:t>consectetur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adipiscing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elit</a:t>
            </a:r>
            <a:r>
              <a:rPr lang="en-US" dirty="0" smtClean="0">
                <a:solidFill>
                  <a:srgbClr val="737572"/>
                </a:solidFill>
              </a:rPr>
              <a:t>, </a:t>
            </a:r>
            <a:r>
              <a:rPr lang="en-US" dirty="0" err="1" smtClean="0">
                <a:solidFill>
                  <a:srgbClr val="737572"/>
                </a:solidFill>
              </a:rPr>
              <a:t>sed</a:t>
            </a:r>
            <a:r>
              <a:rPr lang="en-US" dirty="0" smtClean="0">
                <a:solidFill>
                  <a:srgbClr val="737572"/>
                </a:solidFill>
              </a:rPr>
              <a:t> do </a:t>
            </a:r>
            <a:r>
              <a:rPr lang="en-US" dirty="0" err="1" smtClean="0">
                <a:solidFill>
                  <a:srgbClr val="737572"/>
                </a:solidFill>
              </a:rPr>
              <a:t>eiusmod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tempor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incididunt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ut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labore</a:t>
            </a:r>
            <a:r>
              <a:rPr lang="en-US" dirty="0" smtClean="0">
                <a:solidFill>
                  <a:srgbClr val="737572"/>
                </a:solidFill>
              </a:rPr>
              <a:t> et </a:t>
            </a:r>
            <a:r>
              <a:rPr lang="en-US" dirty="0" err="1" smtClean="0">
                <a:solidFill>
                  <a:srgbClr val="737572"/>
                </a:solidFill>
              </a:rPr>
              <a:t>dolore</a:t>
            </a:r>
            <a:r>
              <a:rPr lang="en-US" dirty="0" smtClean="0">
                <a:solidFill>
                  <a:srgbClr val="737572"/>
                </a:solidFill>
              </a:rPr>
              <a:t> magna </a:t>
            </a:r>
            <a:r>
              <a:rPr lang="en-US" dirty="0" err="1" smtClean="0">
                <a:solidFill>
                  <a:srgbClr val="737572"/>
                </a:solidFill>
              </a:rPr>
              <a:t>aliqua</a:t>
            </a:r>
            <a:r>
              <a:rPr lang="en-US" dirty="0" smtClean="0">
                <a:solidFill>
                  <a:srgbClr val="737572"/>
                </a:solidFill>
              </a:rPr>
              <a:t>. </a:t>
            </a:r>
            <a:r>
              <a:rPr lang="en-US" dirty="0" err="1" smtClean="0">
                <a:solidFill>
                  <a:srgbClr val="737572"/>
                </a:solidFill>
              </a:rPr>
              <a:t>Ut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enim</a:t>
            </a:r>
            <a:r>
              <a:rPr lang="en-US" dirty="0" smtClean="0">
                <a:solidFill>
                  <a:srgbClr val="737572"/>
                </a:solidFill>
              </a:rPr>
              <a:t> ad minim </a:t>
            </a:r>
            <a:r>
              <a:rPr lang="en-US" dirty="0" err="1" smtClean="0">
                <a:solidFill>
                  <a:srgbClr val="737572"/>
                </a:solidFill>
              </a:rPr>
              <a:t>veniam</a:t>
            </a:r>
            <a:r>
              <a:rPr lang="en-US" dirty="0" smtClean="0">
                <a:solidFill>
                  <a:srgbClr val="737572"/>
                </a:solidFill>
              </a:rPr>
              <a:t>, </a:t>
            </a:r>
            <a:r>
              <a:rPr lang="en-US" dirty="0" err="1" smtClean="0">
                <a:solidFill>
                  <a:srgbClr val="737572"/>
                </a:solidFill>
              </a:rPr>
              <a:t>quis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nostrud</a:t>
            </a:r>
            <a:r>
              <a:rPr lang="en-US" dirty="0" smtClean="0">
                <a:solidFill>
                  <a:srgbClr val="737572"/>
                </a:solidFill>
              </a:rPr>
              <a:t> exercitation </a:t>
            </a:r>
            <a:r>
              <a:rPr lang="en-US" dirty="0" err="1" smtClean="0">
                <a:solidFill>
                  <a:srgbClr val="737572"/>
                </a:solidFill>
              </a:rPr>
              <a:t>ullamco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laboris</a:t>
            </a:r>
            <a:r>
              <a:rPr lang="en-US" dirty="0" smtClean="0">
                <a:solidFill>
                  <a:srgbClr val="737572"/>
                </a:solidFill>
              </a:rPr>
              <a:t> nisi </a:t>
            </a:r>
            <a:r>
              <a:rPr lang="en-US" dirty="0" err="1" smtClean="0">
                <a:solidFill>
                  <a:srgbClr val="737572"/>
                </a:solidFill>
              </a:rPr>
              <a:t>ut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aliquip</a:t>
            </a:r>
            <a:r>
              <a:rPr lang="en-US" dirty="0" smtClean="0">
                <a:solidFill>
                  <a:srgbClr val="737572"/>
                </a:solidFill>
              </a:rPr>
              <a:t> ex </a:t>
            </a:r>
            <a:r>
              <a:rPr lang="en-US" dirty="0" err="1" smtClean="0">
                <a:solidFill>
                  <a:srgbClr val="737572"/>
                </a:solidFill>
              </a:rPr>
              <a:t>ea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commodo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consequat</a:t>
            </a:r>
            <a:r>
              <a:rPr lang="en-US" dirty="0" smtClean="0">
                <a:solidFill>
                  <a:srgbClr val="737572"/>
                </a:solidFill>
              </a:rPr>
              <a:t>. </a:t>
            </a:r>
            <a:r>
              <a:rPr lang="en-US" dirty="0" err="1" smtClean="0">
                <a:solidFill>
                  <a:srgbClr val="737572"/>
                </a:solidFill>
              </a:rPr>
              <a:t>Duis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aute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irure</a:t>
            </a:r>
            <a:r>
              <a:rPr lang="en-US" dirty="0" smtClean="0">
                <a:solidFill>
                  <a:srgbClr val="737572"/>
                </a:solidFill>
              </a:rPr>
              <a:t> dolor in </a:t>
            </a:r>
            <a:r>
              <a:rPr lang="en-US" dirty="0" err="1" smtClean="0">
                <a:solidFill>
                  <a:srgbClr val="737572"/>
                </a:solidFill>
              </a:rPr>
              <a:t>reprehenderit</a:t>
            </a:r>
            <a:r>
              <a:rPr lang="en-US" dirty="0" smtClean="0">
                <a:solidFill>
                  <a:srgbClr val="737572"/>
                </a:solidFill>
              </a:rPr>
              <a:t> in </a:t>
            </a:r>
            <a:r>
              <a:rPr lang="en-US" dirty="0" err="1" smtClean="0">
                <a:solidFill>
                  <a:srgbClr val="737572"/>
                </a:solidFill>
              </a:rPr>
              <a:t>voluptate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velit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esse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cillum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dolore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eu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fugiat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nulla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pariatur</a:t>
            </a:r>
            <a:r>
              <a:rPr lang="en-US" dirty="0" smtClean="0">
                <a:solidFill>
                  <a:srgbClr val="737572"/>
                </a:solidFill>
              </a:rPr>
              <a:t>. </a:t>
            </a:r>
            <a:r>
              <a:rPr lang="en-US" dirty="0" err="1" smtClean="0">
                <a:solidFill>
                  <a:srgbClr val="737572"/>
                </a:solidFill>
              </a:rPr>
              <a:t>Excepteur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sint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occaecat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cupidatat</a:t>
            </a:r>
            <a:r>
              <a:rPr lang="en-US" dirty="0" smtClean="0">
                <a:solidFill>
                  <a:srgbClr val="737572"/>
                </a:solidFill>
              </a:rPr>
              <a:t> non </a:t>
            </a:r>
            <a:r>
              <a:rPr lang="en-US" dirty="0" err="1" smtClean="0">
                <a:solidFill>
                  <a:srgbClr val="737572"/>
                </a:solidFill>
              </a:rPr>
              <a:t>proident</a:t>
            </a:r>
            <a:r>
              <a:rPr lang="en-US" dirty="0" smtClean="0">
                <a:solidFill>
                  <a:srgbClr val="737572"/>
                </a:solidFill>
              </a:rPr>
              <a:t>, </a:t>
            </a:r>
            <a:r>
              <a:rPr lang="en-US" dirty="0" err="1" smtClean="0">
                <a:solidFill>
                  <a:srgbClr val="737572"/>
                </a:solidFill>
              </a:rPr>
              <a:t>sunt</a:t>
            </a:r>
            <a:r>
              <a:rPr lang="en-US" dirty="0" smtClean="0">
                <a:solidFill>
                  <a:srgbClr val="737572"/>
                </a:solidFill>
              </a:rPr>
              <a:t> in culpa qui </a:t>
            </a:r>
            <a:r>
              <a:rPr lang="en-US" dirty="0" err="1" smtClean="0">
                <a:solidFill>
                  <a:srgbClr val="737572"/>
                </a:solidFill>
              </a:rPr>
              <a:t>officia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deserunt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mollit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anim</a:t>
            </a:r>
            <a:r>
              <a:rPr lang="en-US" dirty="0" smtClean="0">
                <a:solidFill>
                  <a:srgbClr val="737572"/>
                </a:solidFill>
              </a:rPr>
              <a:t> id </a:t>
            </a:r>
            <a:r>
              <a:rPr lang="en-US" dirty="0" err="1" smtClean="0">
                <a:solidFill>
                  <a:srgbClr val="737572"/>
                </a:solidFill>
              </a:rPr>
              <a:t>est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laborum</a:t>
            </a:r>
            <a:r>
              <a:rPr lang="en-US" dirty="0" smtClean="0">
                <a:solidFill>
                  <a:srgbClr val="737572"/>
                </a:solidFill>
              </a:rPr>
              <a:t>.”</a:t>
            </a:r>
          </a:p>
        </p:txBody>
      </p:sp>
    </p:spTree>
    <p:extLst>
      <p:ext uri="{BB962C8B-B14F-4D97-AF65-F5344CB8AC3E}">
        <p14:creationId xmlns:p14="http://schemas.microsoft.com/office/powerpoint/2010/main" val="1120472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7785" y="7717296"/>
            <a:ext cx="5275419" cy="2651126"/>
          </a:xfrm>
        </p:spPr>
        <p:txBody>
          <a:bodyPr/>
          <a:lstStyle>
            <a:lvl1pPr>
              <a:defRPr b="1">
                <a:solidFill>
                  <a:srgbClr val="445469"/>
                </a:solidFill>
                <a:latin typeface="Arial"/>
                <a:cs typeface="Arial"/>
              </a:defRPr>
            </a:lvl1pPr>
          </a:lstStyle>
          <a:p>
            <a:r>
              <a:rPr lang="pt-BR" dirty="0" smtClean="0"/>
              <a:t>Click </a:t>
            </a:r>
            <a:r>
              <a:rPr lang="pt-BR" dirty="0" err="1" smtClean="0"/>
              <a:t>to</a:t>
            </a:r>
            <a:r>
              <a:rPr lang="pt-BR" dirty="0" smtClean="0"/>
              <a:t> </a:t>
            </a:r>
            <a:r>
              <a:rPr lang="pt-BR" dirty="0" err="1" smtClean="0"/>
              <a:t>edit</a:t>
            </a:r>
            <a:r>
              <a:rPr lang="pt-BR" dirty="0" smtClean="0"/>
              <a:t> Master </a:t>
            </a:r>
            <a:r>
              <a:rPr lang="pt-BR" dirty="0" err="1" smtClean="0"/>
              <a:t>title</a:t>
            </a:r>
            <a:r>
              <a:rPr lang="pt-BR" dirty="0" smtClean="0"/>
              <a:t> </a:t>
            </a:r>
            <a:r>
              <a:rPr lang="pt-BR" dirty="0" err="1" smtClean="0"/>
              <a:t>style</a:t>
            </a:r>
            <a:endParaRPr lang="en-US" dirty="0"/>
          </a:p>
        </p:txBody>
      </p:sp>
      <p:sp>
        <p:nvSpPr>
          <p:cNvPr id="8" name="Title 1"/>
          <p:cNvSpPr txBox="1">
            <a:spLocks/>
          </p:cNvSpPr>
          <p:nvPr userDrawn="1"/>
        </p:nvSpPr>
        <p:spPr>
          <a:xfrm>
            <a:off x="7922709" y="1904572"/>
            <a:ext cx="10624196" cy="1496581"/>
          </a:xfrm>
          <a:prstGeom prst="rect">
            <a:avLst/>
          </a:prstGeom>
        </p:spPr>
        <p:txBody>
          <a:bodyPr vert="horz" lIns="182843" tIns="91422" rIns="182843" bIns="91422" rtlCol="0" anchor="ctr">
            <a:normAutofit/>
          </a:bodyPr>
          <a:lstStyle>
            <a:lvl1pPr algn="l" defTabSz="18284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6000" b="0" i="0" kern="1200">
                <a:solidFill>
                  <a:schemeClr val="tx1"/>
                </a:solidFill>
                <a:latin typeface="Open Sans Regular" charset="0"/>
                <a:ea typeface="Open Sans Regular" charset="0"/>
                <a:cs typeface="Open Sans Regular" charset="0"/>
              </a:defRPr>
            </a:lvl1pPr>
          </a:lstStyle>
          <a:p>
            <a:r>
              <a:rPr lang="pt-BR" sz="3600" b="1" dirty="0" smtClean="0">
                <a:solidFill>
                  <a:srgbClr val="445469"/>
                </a:solidFill>
                <a:latin typeface="Arial"/>
                <a:cs typeface="Arial"/>
              </a:rPr>
              <a:t>Click </a:t>
            </a:r>
            <a:r>
              <a:rPr lang="pt-BR" sz="3600" b="1" dirty="0" err="1" smtClean="0">
                <a:solidFill>
                  <a:srgbClr val="445469"/>
                </a:solidFill>
                <a:latin typeface="Arial"/>
                <a:cs typeface="Arial"/>
              </a:rPr>
              <a:t>to</a:t>
            </a:r>
            <a:r>
              <a:rPr lang="pt-BR" sz="3600" b="1" dirty="0" smtClean="0">
                <a:solidFill>
                  <a:srgbClr val="445469"/>
                </a:solidFill>
                <a:latin typeface="Arial"/>
                <a:cs typeface="Arial"/>
              </a:rPr>
              <a:t> </a:t>
            </a:r>
            <a:r>
              <a:rPr lang="pt-BR" sz="3600" b="1" dirty="0" err="1" smtClean="0">
                <a:solidFill>
                  <a:srgbClr val="445469"/>
                </a:solidFill>
                <a:latin typeface="Arial"/>
                <a:cs typeface="Arial"/>
              </a:rPr>
              <a:t>edit</a:t>
            </a:r>
            <a:r>
              <a:rPr lang="pt-BR" sz="3600" b="1" dirty="0" smtClean="0">
                <a:solidFill>
                  <a:srgbClr val="445469"/>
                </a:solidFill>
                <a:latin typeface="Arial"/>
                <a:cs typeface="Arial"/>
              </a:rPr>
              <a:t> Master </a:t>
            </a:r>
            <a:r>
              <a:rPr lang="pt-BR" sz="3600" b="1" dirty="0" err="1" smtClean="0">
                <a:solidFill>
                  <a:srgbClr val="445469"/>
                </a:solidFill>
                <a:latin typeface="Arial"/>
                <a:cs typeface="Arial"/>
              </a:rPr>
              <a:t>title</a:t>
            </a:r>
            <a:r>
              <a:rPr lang="pt-BR" sz="3600" b="1" dirty="0" smtClean="0">
                <a:solidFill>
                  <a:srgbClr val="445469"/>
                </a:solidFill>
                <a:latin typeface="Arial"/>
                <a:cs typeface="Arial"/>
              </a:rPr>
              <a:t> </a:t>
            </a:r>
            <a:r>
              <a:rPr lang="pt-BR" sz="3600" b="1" dirty="0" err="1" smtClean="0">
                <a:solidFill>
                  <a:srgbClr val="445469"/>
                </a:solidFill>
                <a:latin typeface="Arial"/>
                <a:cs typeface="Arial"/>
              </a:rPr>
              <a:t>style</a:t>
            </a:r>
            <a:endParaRPr lang="pt-BR" sz="3600" b="1" dirty="0">
              <a:solidFill>
                <a:srgbClr val="445469"/>
              </a:solidFill>
              <a:latin typeface="Arial"/>
              <a:cs typeface="Arial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8023163" y="3463636"/>
            <a:ext cx="6439450" cy="8402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737572"/>
                </a:solidFill>
              </a:rPr>
              <a:t>"</a:t>
            </a:r>
            <a:r>
              <a:rPr lang="en-US" dirty="0" err="1" smtClean="0">
                <a:solidFill>
                  <a:srgbClr val="737572"/>
                </a:solidFill>
              </a:rPr>
              <a:t>Lorem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ipsum</a:t>
            </a:r>
            <a:r>
              <a:rPr lang="en-US" dirty="0" smtClean="0">
                <a:solidFill>
                  <a:srgbClr val="737572"/>
                </a:solidFill>
              </a:rPr>
              <a:t> dolor sit </a:t>
            </a:r>
            <a:r>
              <a:rPr lang="en-US" dirty="0" err="1" smtClean="0">
                <a:solidFill>
                  <a:srgbClr val="737572"/>
                </a:solidFill>
              </a:rPr>
              <a:t>amet</a:t>
            </a:r>
            <a:r>
              <a:rPr lang="en-US" dirty="0" smtClean="0">
                <a:solidFill>
                  <a:srgbClr val="737572"/>
                </a:solidFill>
              </a:rPr>
              <a:t>, </a:t>
            </a:r>
            <a:r>
              <a:rPr lang="en-US" dirty="0" err="1" smtClean="0">
                <a:solidFill>
                  <a:srgbClr val="737572"/>
                </a:solidFill>
              </a:rPr>
              <a:t>consectetur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adipiscing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elit</a:t>
            </a:r>
            <a:r>
              <a:rPr lang="en-US" dirty="0" smtClean="0">
                <a:solidFill>
                  <a:srgbClr val="737572"/>
                </a:solidFill>
              </a:rPr>
              <a:t>, </a:t>
            </a:r>
            <a:r>
              <a:rPr lang="en-US" dirty="0" err="1" smtClean="0">
                <a:solidFill>
                  <a:srgbClr val="737572"/>
                </a:solidFill>
              </a:rPr>
              <a:t>sed</a:t>
            </a:r>
            <a:r>
              <a:rPr lang="en-US" dirty="0" smtClean="0">
                <a:solidFill>
                  <a:srgbClr val="737572"/>
                </a:solidFill>
              </a:rPr>
              <a:t> do </a:t>
            </a:r>
            <a:r>
              <a:rPr lang="en-US" dirty="0" err="1" smtClean="0">
                <a:solidFill>
                  <a:srgbClr val="737572"/>
                </a:solidFill>
              </a:rPr>
              <a:t>eiusmod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tempor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incididunt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ut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labore</a:t>
            </a:r>
            <a:r>
              <a:rPr lang="en-US" dirty="0" smtClean="0">
                <a:solidFill>
                  <a:srgbClr val="737572"/>
                </a:solidFill>
              </a:rPr>
              <a:t> et </a:t>
            </a:r>
            <a:r>
              <a:rPr lang="en-US" dirty="0" err="1" smtClean="0">
                <a:solidFill>
                  <a:srgbClr val="737572"/>
                </a:solidFill>
              </a:rPr>
              <a:t>dolore</a:t>
            </a:r>
            <a:r>
              <a:rPr lang="en-US" dirty="0" smtClean="0">
                <a:solidFill>
                  <a:srgbClr val="737572"/>
                </a:solidFill>
              </a:rPr>
              <a:t> magna </a:t>
            </a:r>
            <a:r>
              <a:rPr lang="en-US" dirty="0" err="1" smtClean="0">
                <a:solidFill>
                  <a:srgbClr val="737572"/>
                </a:solidFill>
              </a:rPr>
              <a:t>aliqua</a:t>
            </a:r>
            <a:r>
              <a:rPr lang="en-US" dirty="0" smtClean="0">
                <a:solidFill>
                  <a:srgbClr val="737572"/>
                </a:solidFill>
              </a:rPr>
              <a:t>. </a:t>
            </a:r>
            <a:r>
              <a:rPr lang="en-US" dirty="0" err="1" smtClean="0">
                <a:solidFill>
                  <a:srgbClr val="737572"/>
                </a:solidFill>
              </a:rPr>
              <a:t>Ut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enim</a:t>
            </a:r>
            <a:r>
              <a:rPr lang="en-US" dirty="0" smtClean="0">
                <a:solidFill>
                  <a:srgbClr val="737572"/>
                </a:solidFill>
              </a:rPr>
              <a:t> ad minim </a:t>
            </a:r>
            <a:r>
              <a:rPr lang="en-US" dirty="0" err="1" smtClean="0">
                <a:solidFill>
                  <a:srgbClr val="737572"/>
                </a:solidFill>
              </a:rPr>
              <a:t>veniam</a:t>
            </a:r>
            <a:r>
              <a:rPr lang="en-US" dirty="0" smtClean="0">
                <a:solidFill>
                  <a:srgbClr val="737572"/>
                </a:solidFill>
              </a:rPr>
              <a:t>, </a:t>
            </a:r>
            <a:r>
              <a:rPr lang="en-US" dirty="0" err="1" smtClean="0">
                <a:solidFill>
                  <a:srgbClr val="737572"/>
                </a:solidFill>
              </a:rPr>
              <a:t>quis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nostrud</a:t>
            </a:r>
            <a:r>
              <a:rPr lang="en-US" dirty="0" smtClean="0">
                <a:solidFill>
                  <a:srgbClr val="737572"/>
                </a:solidFill>
              </a:rPr>
              <a:t> exercitation </a:t>
            </a:r>
            <a:r>
              <a:rPr lang="en-US" dirty="0" err="1" smtClean="0">
                <a:solidFill>
                  <a:srgbClr val="737572"/>
                </a:solidFill>
              </a:rPr>
              <a:t>ullamco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laboris</a:t>
            </a:r>
            <a:r>
              <a:rPr lang="en-US" dirty="0" smtClean="0">
                <a:solidFill>
                  <a:srgbClr val="737572"/>
                </a:solidFill>
              </a:rPr>
              <a:t> nisi </a:t>
            </a:r>
            <a:r>
              <a:rPr lang="en-US" dirty="0" err="1" smtClean="0">
                <a:solidFill>
                  <a:srgbClr val="737572"/>
                </a:solidFill>
              </a:rPr>
              <a:t>ut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aliquip</a:t>
            </a:r>
            <a:r>
              <a:rPr lang="en-US" dirty="0" smtClean="0">
                <a:solidFill>
                  <a:srgbClr val="737572"/>
                </a:solidFill>
              </a:rPr>
              <a:t> ex </a:t>
            </a:r>
            <a:r>
              <a:rPr lang="en-US" dirty="0" err="1" smtClean="0">
                <a:solidFill>
                  <a:srgbClr val="737572"/>
                </a:solidFill>
              </a:rPr>
              <a:t>ea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commodo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consequat</a:t>
            </a:r>
            <a:r>
              <a:rPr lang="en-US" dirty="0" smtClean="0">
                <a:solidFill>
                  <a:srgbClr val="737572"/>
                </a:solidFill>
              </a:rPr>
              <a:t>. </a:t>
            </a:r>
            <a:r>
              <a:rPr lang="en-US" dirty="0" err="1" smtClean="0">
                <a:solidFill>
                  <a:srgbClr val="737572"/>
                </a:solidFill>
              </a:rPr>
              <a:t>Duis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aute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irure</a:t>
            </a:r>
            <a:r>
              <a:rPr lang="en-US" dirty="0" smtClean="0">
                <a:solidFill>
                  <a:srgbClr val="737572"/>
                </a:solidFill>
              </a:rPr>
              <a:t> dolor in </a:t>
            </a:r>
            <a:r>
              <a:rPr lang="en-US" dirty="0" err="1" smtClean="0">
                <a:solidFill>
                  <a:srgbClr val="737572"/>
                </a:solidFill>
              </a:rPr>
              <a:t>reprehenderit</a:t>
            </a:r>
            <a:r>
              <a:rPr lang="en-US" dirty="0" smtClean="0">
                <a:solidFill>
                  <a:srgbClr val="737572"/>
                </a:solidFill>
              </a:rPr>
              <a:t> in </a:t>
            </a:r>
            <a:r>
              <a:rPr lang="en-US" dirty="0" err="1" smtClean="0">
                <a:solidFill>
                  <a:srgbClr val="737572"/>
                </a:solidFill>
              </a:rPr>
              <a:t>voluptate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velit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esse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cillum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dolore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eu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fugiat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nulla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pariatur</a:t>
            </a:r>
            <a:r>
              <a:rPr lang="en-US" dirty="0" smtClean="0">
                <a:solidFill>
                  <a:srgbClr val="737572"/>
                </a:solidFill>
              </a:rPr>
              <a:t>. </a:t>
            </a:r>
            <a:r>
              <a:rPr lang="en-US" dirty="0" err="1" smtClean="0">
                <a:solidFill>
                  <a:srgbClr val="737572"/>
                </a:solidFill>
              </a:rPr>
              <a:t>Excepteur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sint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occaecat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cupidatat</a:t>
            </a:r>
            <a:r>
              <a:rPr lang="en-US" dirty="0" smtClean="0">
                <a:solidFill>
                  <a:srgbClr val="737572"/>
                </a:solidFill>
              </a:rPr>
              <a:t> non </a:t>
            </a:r>
            <a:r>
              <a:rPr lang="en-US" dirty="0" err="1" smtClean="0">
                <a:solidFill>
                  <a:srgbClr val="737572"/>
                </a:solidFill>
              </a:rPr>
              <a:t>proident</a:t>
            </a:r>
            <a:r>
              <a:rPr lang="en-US" dirty="0" smtClean="0">
                <a:solidFill>
                  <a:srgbClr val="737572"/>
                </a:solidFill>
              </a:rPr>
              <a:t>, </a:t>
            </a:r>
            <a:r>
              <a:rPr lang="en-US" dirty="0" err="1" smtClean="0">
                <a:solidFill>
                  <a:srgbClr val="737572"/>
                </a:solidFill>
              </a:rPr>
              <a:t>sunt</a:t>
            </a:r>
            <a:r>
              <a:rPr lang="en-US" dirty="0" smtClean="0">
                <a:solidFill>
                  <a:srgbClr val="737572"/>
                </a:solidFill>
              </a:rPr>
              <a:t> in culpa qui </a:t>
            </a:r>
            <a:r>
              <a:rPr lang="en-US" dirty="0" err="1" smtClean="0">
                <a:solidFill>
                  <a:srgbClr val="737572"/>
                </a:solidFill>
              </a:rPr>
              <a:t>officia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deserunt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mollit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anim</a:t>
            </a:r>
            <a:r>
              <a:rPr lang="en-US" dirty="0" smtClean="0">
                <a:solidFill>
                  <a:srgbClr val="737572"/>
                </a:solidFill>
              </a:rPr>
              <a:t> id </a:t>
            </a:r>
            <a:r>
              <a:rPr lang="en-US" dirty="0" err="1" smtClean="0">
                <a:solidFill>
                  <a:srgbClr val="737572"/>
                </a:solidFill>
              </a:rPr>
              <a:t>est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laborum</a:t>
            </a:r>
            <a:r>
              <a:rPr lang="en-US" dirty="0" smtClean="0">
                <a:solidFill>
                  <a:srgbClr val="737572"/>
                </a:solidFill>
              </a:rPr>
              <a:t>."</a:t>
            </a:r>
            <a:endParaRPr lang="en-US" dirty="0">
              <a:solidFill>
                <a:srgbClr val="737572"/>
              </a:solidFill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15971625" y="3463636"/>
            <a:ext cx="6439450" cy="8402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737572"/>
                </a:solidFill>
              </a:rPr>
              <a:t>"</a:t>
            </a:r>
            <a:r>
              <a:rPr lang="en-US" dirty="0" err="1" smtClean="0">
                <a:solidFill>
                  <a:srgbClr val="737572"/>
                </a:solidFill>
              </a:rPr>
              <a:t>Lorem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ipsum</a:t>
            </a:r>
            <a:r>
              <a:rPr lang="en-US" dirty="0" smtClean="0">
                <a:solidFill>
                  <a:srgbClr val="737572"/>
                </a:solidFill>
              </a:rPr>
              <a:t> dolor sit </a:t>
            </a:r>
            <a:r>
              <a:rPr lang="en-US" dirty="0" err="1" smtClean="0">
                <a:solidFill>
                  <a:srgbClr val="737572"/>
                </a:solidFill>
              </a:rPr>
              <a:t>amet</a:t>
            </a:r>
            <a:r>
              <a:rPr lang="en-US" dirty="0" smtClean="0">
                <a:solidFill>
                  <a:srgbClr val="737572"/>
                </a:solidFill>
              </a:rPr>
              <a:t>, </a:t>
            </a:r>
            <a:r>
              <a:rPr lang="en-US" dirty="0" err="1" smtClean="0">
                <a:solidFill>
                  <a:srgbClr val="737572"/>
                </a:solidFill>
              </a:rPr>
              <a:t>consectetur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adipiscing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elit</a:t>
            </a:r>
            <a:r>
              <a:rPr lang="en-US" dirty="0" smtClean="0">
                <a:solidFill>
                  <a:srgbClr val="737572"/>
                </a:solidFill>
              </a:rPr>
              <a:t>, </a:t>
            </a:r>
            <a:r>
              <a:rPr lang="en-US" dirty="0" err="1" smtClean="0">
                <a:solidFill>
                  <a:srgbClr val="737572"/>
                </a:solidFill>
              </a:rPr>
              <a:t>sed</a:t>
            </a:r>
            <a:r>
              <a:rPr lang="en-US" dirty="0" smtClean="0">
                <a:solidFill>
                  <a:srgbClr val="737572"/>
                </a:solidFill>
              </a:rPr>
              <a:t> do </a:t>
            </a:r>
            <a:r>
              <a:rPr lang="en-US" dirty="0" err="1" smtClean="0">
                <a:solidFill>
                  <a:srgbClr val="737572"/>
                </a:solidFill>
              </a:rPr>
              <a:t>eiusmod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tempor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incididunt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ut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labore</a:t>
            </a:r>
            <a:r>
              <a:rPr lang="en-US" dirty="0" smtClean="0">
                <a:solidFill>
                  <a:srgbClr val="737572"/>
                </a:solidFill>
              </a:rPr>
              <a:t> et </a:t>
            </a:r>
            <a:r>
              <a:rPr lang="en-US" dirty="0" err="1" smtClean="0">
                <a:solidFill>
                  <a:srgbClr val="737572"/>
                </a:solidFill>
              </a:rPr>
              <a:t>dolore</a:t>
            </a:r>
            <a:r>
              <a:rPr lang="en-US" dirty="0" smtClean="0">
                <a:solidFill>
                  <a:srgbClr val="737572"/>
                </a:solidFill>
              </a:rPr>
              <a:t> magna </a:t>
            </a:r>
            <a:r>
              <a:rPr lang="en-US" dirty="0" err="1" smtClean="0">
                <a:solidFill>
                  <a:srgbClr val="737572"/>
                </a:solidFill>
              </a:rPr>
              <a:t>aliqua</a:t>
            </a:r>
            <a:r>
              <a:rPr lang="en-US" dirty="0" smtClean="0">
                <a:solidFill>
                  <a:srgbClr val="737572"/>
                </a:solidFill>
              </a:rPr>
              <a:t>. </a:t>
            </a:r>
            <a:r>
              <a:rPr lang="en-US" dirty="0" err="1" smtClean="0">
                <a:solidFill>
                  <a:srgbClr val="737572"/>
                </a:solidFill>
              </a:rPr>
              <a:t>Ut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enim</a:t>
            </a:r>
            <a:r>
              <a:rPr lang="en-US" dirty="0" smtClean="0">
                <a:solidFill>
                  <a:srgbClr val="737572"/>
                </a:solidFill>
              </a:rPr>
              <a:t> ad minim </a:t>
            </a:r>
            <a:r>
              <a:rPr lang="en-US" dirty="0" err="1" smtClean="0">
                <a:solidFill>
                  <a:srgbClr val="737572"/>
                </a:solidFill>
              </a:rPr>
              <a:t>veniam</a:t>
            </a:r>
            <a:r>
              <a:rPr lang="en-US" dirty="0" smtClean="0">
                <a:solidFill>
                  <a:srgbClr val="737572"/>
                </a:solidFill>
              </a:rPr>
              <a:t>, </a:t>
            </a:r>
            <a:r>
              <a:rPr lang="en-US" dirty="0" err="1" smtClean="0">
                <a:solidFill>
                  <a:srgbClr val="737572"/>
                </a:solidFill>
              </a:rPr>
              <a:t>quis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nostrud</a:t>
            </a:r>
            <a:r>
              <a:rPr lang="en-US" dirty="0" smtClean="0">
                <a:solidFill>
                  <a:srgbClr val="737572"/>
                </a:solidFill>
              </a:rPr>
              <a:t> exercitation </a:t>
            </a:r>
            <a:r>
              <a:rPr lang="en-US" dirty="0" err="1" smtClean="0">
                <a:solidFill>
                  <a:srgbClr val="737572"/>
                </a:solidFill>
              </a:rPr>
              <a:t>ullamco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laboris</a:t>
            </a:r>
            <a:r>
              <a:rPr lang="en-US" dirty="0" smtClean="0">
                <a:solidFill>
                  <a:srgbClr val="737572"/>
                </a:solidFill>
              </a:rPr>
              <a:t> nisi </a:t>
            </a:r>
            <a:r>
              <a:rPr lang="en-US" dirty="0" err="1" smtClean="0">
                <a:solidFill>
                  <a:srgbClr val="737572"/>
                </a:solidFill>
              </a:rPr>
              <a:t>ut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aliquip</a:t>
            </a:r>
            <a:r>
              <a:rPr lang="en-US" dirty="0" smtClean="0">
                <a:solidFill>
                  <a:srgbClr val="737572"/>
                </a:solidFill>
              </a:rPr>
              <a:t> ex </a:t>
            </a:r>
            <a:r>
              <a:rPr lang="en-US" dirty="0" err="1" smtClean="0">
                <a:solidFill>
                  <a:srgbClr val="737572"/>
                </a:solidFill>
              </a:rPr>
              <a:t>ea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commodo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consequat</a:t>
            </a:r>
            <a:r>
              <a:rPr lang="en-US" dirty="0" smtClean="0">
                <a:solidFill>
                  <a:srgbClr val="737572"/>
                </a:solidFill>
              </a:rPr>
              <a:t>. </a:t>
            </a:r>
            <a:r>
              <a:rPr lang="en-US" dirty="0" err="1" smtClean="0">
                <a:solidFill>
                  <a:srgbClr val="737572"/>
                </a:solidFill>
              </a:rPr>
              <a:t>Duis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aute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irure</a:t>
            </a:r>
            <a:r>
              <a:rPr lang="en-US" dirty="0" smtClean="0">
                <a:solidFill>
                  <a:srgbClr val="737572"/>
                </a:solidFill>
              </a:rPr>
              <a:t> dolor in </a:t>
            </a:r>
            <a:r>
              <a:rPr lang="en-US" dirty="0" err="1" smtClean="0">
                <a:solidFill>
                  <a:srgbClr val="737572"/>
                </a:solidFill>
              </a:rPr>
              <a:t>reprehenderit</a:t>
            </a:r>
            <a:r>
              <a:rPr lang="en-US" dirty="0" smtClean="0">
                <a:solidFill>
                  <a:srgbClr val="737572"/>
                </a:solidFill>
              </a:rPr>
              <a:t> in </a:t>
            </a:r>
            <a:r>
              <a:rPr lang="en-US" dirty="0" err="1" smtClean="0">
                <a:solidFill>
                  <a:srgbClr val="737572"/>
                </a:solidFill>
              </a:rPr>
              <a:t>voluptate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velit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esse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cillum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dolore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eu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fugiat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nulla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pariatur</a:t>
            </a:r>
            <a:r>
              <a:rPr lang="en-US" dirty="0" smtClean="0">
                <a:solidFill>
                  <a:srgbClr val="737572"/>
                </a:solidFill>
              </a:rPr>
              <a:t>. </a:t>
            </a:r>
            <a:r>
              <a:rPr lang="en-US" dirty="0" err="1" smtClean="0">
                <a:solidFill>
                  <a:srgbClr val="737572"/>
                </a:solidFill>
              </a:rPr>
              <a:t>Excepteur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sint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occaecat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cupidatat</a:t>
            </a:r>
            <a:r>
              <a:rPr lang="en-US" dirty="0" smtClean="0">
                <a:solidFill>
                  <a:srgbClr val="737572"/>
                </a:solidFill>
              </a:rPr>
              <a:t> non </a:t>
            </a:r>
            <a:r>
              <a:rPr lang="en-US" dirty="0" err="1" smtClean="0">
                <a:solidFill>
                  <a:srgbClr val="737572"/>
                </a:solidFill>
              </a:rPr>
              <a:t>proident</a:t>
            </a:r>
            <a:r>
              <a:rPr lang="en-US" dirty="0" smtClean="0">
                <a:solidFill>
                  <a:srgbClr val="737572"/>
                </a:solidFill>
              </a:rPr>
              <a:t>, </a:t>
            </a:r>
            <a:r>
              <a:rPr lang="en-US" dirty="0" err="1" smtClean="0">
                <a:solidFill>
                  <a:srgbClr val="737572"/>
                </a:solidFill>
              </a:rPr>
              <a:t>sunt</a:t>
            </a:r>
            <a:r>
              <a:rPr lang="en-US" dirty="0" smtClean="0">
                <a:solidFill>
                  <a:srgbClr val="737572"/>
                </a:solidFill>
              </a:rPr>
              <a:t> in culpa qui </a:t>
            </a:r>
            <a:r>
              <a:rPr lang="en-US" dirty="0" err="1" smtClean="0">
                <a:solidFill>
                  <a:srgbClr val="737572"/>
                </a:solidFill>
              </a:rPr>
              <a:t>officia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deserunt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mollit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anim</a:t>
            </a:r>
            <a:r>
              <a:rPr lang="en-US" dirty="0" smtClean="0">
                <a:solidFill>
                  <a:srgbClr val="737572"/>
                </a:solidFill>
              </a:rPr>
              <a:t> id </a:t>
            </a:r>
            <a:r>
              <a:rPr lang="en-US" dirty="0" err="1" smtClean="0">
                <a:solidFill>
                  <a:srgbClr val="737572"/>
                </a:solidFill>
              </a:rPr>
              <a:t>est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laborum</a:t>
            </a:r>
            <a:r>
              <a:rPr lang="en-US" dirty="0" smtClean="0">
                <a:solidFill>
                  <a:srgbClr val="737572"/>
                </a:solidFill>
              </a:rPr>
              <a:t>."</a:t>
            </a:r>
            <a:endParaRPr lang="en-US" dirty="0">
              <a:solidFill>
                <a:srgbClr val="737572"/>
              </a:solidFill>
            </a:endParaRPr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1477786" y="0"/>
            <a:ext cx="4204696" cy="7086698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0670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0" y="-23092"/>
            <a:ext cx="3689194" cy="13739092"/>
          </a:xfrm>
          <a:custGeom>
            <a:avLst/>
            <a:gdLst>
              <a:gd name="connsiteX0" fmla="*/ 2419818 w 5963377"/>
              <a:gd name="connsiteY0" fmla="*/ 0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  <a:gd name="connsiteX0" fmla="*/ 236190 w 6170951"/>
              <a:gd name="connsiteY0" fmla="*/ 11291 h 6706612"/>
              <a:gd name="connsiteX1" fmla="*/ 6170951 w 6170951"/>
              <a:gd name="connsiteY1" fmla="*/ 0 h 6706612"/>
              <a:gd name="connsiteX2" fmla="*/ 3751133 w 6170951"/>
              <a:gd name="connsiteY2" fmla="*/ 6706612 h 6706612"/>
              <a:gd name="connsiteX3" fmla="*/ 207574 w 6170951"/>
              <a:gd name="connsiteY3" fmla="*/ 6706612 h 6706612"/>
              <a:gd name="connsiteX4" fmla="*/ 236190 w 6170951"/>
              <a:gd name="connsiteY4" fmla="*/ 11291 h 6706612"/>
              <a:gd name="connsiteX0" fmla="*/ 28616 w 5963377"/>
              <a:gd name="connsiteY0" fmla="*/ 11291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  <a:gd name="connsiteX4" fmla="*/ 28616 w 5963377"/>
              <a:gd name="connsiteY4" fmla="*/ 11291 h 6706612"/>
              <a:gd name="connsiteX0" fmla="*/ 28616 w 5963377"/>
              <a:gd name="connsiteY0" fmla="*/ 11291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  <a:gd name="connsiteX4" fmla="*/ 28616 w 5963377"/>
              <a:gd name="connsiteY4" fmla="*/ 11291 h 6706612"/>
              <a:gd name="connsiteX0" fmla="*/ 28616 w 5963377"/>
              <a:gd name="connsiteY0" fmla="*/ 11291 h 6706612"/>
              <a:gd name="connsiteX1" fmla="*/ 5963377 w 5963377"/>
              <a:gd name="connsiteY1" fmla="*/ 0 h 6706612"/>
              <a:gd name="connsiteX2" fmla="*/ 1514052 w 5963377"/>
              <a:gd name="connsiteY2" fmla="*/ 6706612 h 6706612"/>
              <a:gd name="connsiteX3" fmla="*/ 0 w 5963377"/>
              <a:gd name="connsiteY3" fmla="*/ 6706612 h 6706612"/>
              <a:gd name="connsiteX4" fmla="*/ 28616 w 5963377"/>
              <a:gd name="connsiteY4" fmla="*/ 11291 h 6706612"/>
              <a:gd name="connsiteX0" fmla="*/ 28616 w 3210480"/>
              <a:gd name="connsiteY0" fmla="*/ 22582 h 6717903"/>
              <a:gd name="connsiteX1" fmla="*/ 3210480 w 3210480"/>
              <a:gd name="connsiteY1" fmla="*/ 0 h 6717903"/>
              <a:gd name="connsiteX2" fmla="*/ 1514052 w 3210480"/>
              <a:gd name="connsiteY2" fmla="*/ 6717903 h 6717903"/>
              <a:gd name="connsiteX3" fmla="*/ 0 w 3210480"/>
              <a:gd name="connsiteY3" fmla="*/ 6717903 h 6717903"/>
              <a:gd name="connsiteX4" fmla="*/ 28616 w 3210480"/>
              <a:gd name="connsiteY4" fmla="*/ 22582 h 6717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0480" h="6717903">
                <a:moveTo>
                  <a:pt x="28616" y="22582"/>
                </a:moveTo>
                <a:lnTo>
                  <a:pt x="3210480" y="0"/>
                </a:lnTo>
                <a:lnTo>
                  <a:pt x="1514052" y="6717903"/>
                </a:lnTo>
                <a:lnTo>
                  <a:pt x="0" y="6717903"/>
                </a:lnTo>
                <a:cubicBezTo>
                  <a:pt x="2840" y="4290426"/>
                  <a:pt x="25774" y="485496"/>
                  <a:pt x="28616" y="2258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7717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1" y="0"/>
            <a:ext cx="24470012" cy="3394364"/>
          </a:xfrm>
          <a:custGeom>
            <a:avLst/>
            <a:gdLst>
              <a:gd name="connsiteX0" fmla="*/ 0 w 24377650"/>
              <a:gd name="connsiteY0" fmla="*/ 0 h 3394364"/>
              <a:gd name="connsiteX1" fmla="*/ 24377650 w 24377650"/>
              <a:gd name="connsiteY1" fmla="*/ 0 h 3394364"/>
              <a:gd name="connsiteX2" fmla="*/ 24377650 w 24377650"/>
              <a:gd name="connsiteY2" fmla="*/ 3394364 h 3394364"/>
              <a:gd name="connsiteX3" fmla="*/ 0 w 24377650"/>
              <a:gd name="connsiteY3" fmla="*/ 3394364 h 3394364"/>
              <a:gd name="connsiteX4" fmla="*/ 0 w 24377650"/>
              <a:gd name="connsiteY4" fmla="*/ 0 h 3394364"/>
              <a:gd name="connsiteX0" fmla="*/ 0 w 24470011"/>
              <a:gd name="connsiteY0" fmla="*/ 0 h 3394364"/>
              <a:gd name="connsiteX1" fmla="*/ 24377650 w 24470011"/>
              <a:gd name="connsiteY1" fmla="*/ 0 h 3394364"/>
              <a:gd name="connsiteX2" fmla="*/ 24470011 w 24470011"/>
              <a:gd name="connsiteY2" fmla="*/ 92364 h 3394364"/>
              <a:gd name="connsiteX3" fmla="*/ 0 w 24470011"/>
              <a:gd name="connsiteY3" fmla="*/ 3394364 h 3394364"/>
              <a:gd name="connsiteX4" fmla="*/ 0 w 24470011"/>
              <a:gd name="connsiteY4" fmla="*/ 0 h 3394364"/>
              <a:gd name="connsiteX0" fmla="*/ 0 w 24470012"/>
              <a:gd name="connsiteY0" fmla="*/ 0 h 3394364"/>
              <a:gd name="connsiteX1" fmla="*/ 24377650 w 24470012"/>
              <a:gd name="connsiteY1" fmla="*/ 0 h 3394364"/>
              <a:gd name="connsiteX2" fmla="*/ 24470012 w 24470012"/>
              <a:gd name="connsiteY2" fmla="*/ 23091 h 3394364"/>
              <a:gd name="connsiteX3" fmla="*/ 0 w 24470012"/>
              <a:gd name="connsiteY3" fmla="*/ 3394364 h 3394364"/>
              <a:gd name="connsiteX4" fmla="*/ 0 w 24470012"/>
              <a:gd name="connsiteY4" fmla="*/ 0 h 3394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470012" h="3394364">
                <a:moveTo>
                  <a:pt x="0" y="0"/>
                </a:moveTo>
                <a:lnTo>
                  <a:pt x="24377650" y="0"/>
                </a:lnTo>
                <a:lnTo>
                  <a:pt x="24470012" y="23091"/>
                </a:lnTo>
                <a:lnTo>
                  <a:pt x="0" y="339436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2349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24377650" cy="3024909"/>
          </a:xfrm>
          <a:custGeom>
            <a:avLst/>
            <a:gdLst>
              <a:gd name="connsiteX0" fmla="*/ 0 w 24377650"/>
              <a:gd name="connsiteY0" fmla="*/ 0 h 3024909"/>
              <a:gd name="connsiteX1" fmla="*/ 24377650 w 24377650"/>
              <a:gd name="connsiteY1" fmla="*/ 0 h 3024909"/>
              <a:gd name="connsiteX2" fmla="*/ 24377650 w 24377650"/>
              <a:gd name="connsiteY2" fmla="*/ 3024909 h 3024909"/>
              <a:gd name="connsiteX3" fmla="*/ 0 w 24377650"/>
              <a:gd name="connsiteY3" fmla="*/ 3024909 h 3024909"/>
              <a:gd name="connsiteX4" fmla="*/ 0 w 24377650"/>
              <a:gd name="connsiteY4" fmla="*/ 0 h 3024909"/>
              <a:gd name="connsiteX0" fmla="*/ 0 w 24377650"/>
              <a:gd name="connsiteY0" fmla="*/ 0 h 3024909"/>
              <a:gd name="connsiteX1" fmla="*/ 24377650 w 24377650"/>
              <a:gd name="connsiteY1" fmla="*/ 0 h 3024909"/>
              <a:gd name="connsiteX2" fmla="*/ 24377650 w 24377650"/>
              <a:gd name="connsiteY2" fmla="*/ 3024909 h 3024909"/>
              <a:gd name="connsiteX3" fmla="*/ 23091 w 24377650"/>
              <a:gd name="connsiteY3" fmla="*/ 115455 h 3024909"/>
              <a:gd name="connsiteX4" fmla="*/ 0 w 24377650"/>
              <a:gd name="connsiteY4" fmla="*/ 0 h 3024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77650" h="3024909">
                <a:moveTo>
                  <a:pt x="0" y="0"/>
                </a:moveTo>
                <a:lnTo>
                  <a:pt x="24377650" y="0"/>
                </a:lnTo>
                <a:lnTo>
                  <a:pt x="24377650" y="3024909"/>
                </a:lnTo>
                <a:lnTo>
                  <a:pt x="23091" y="11545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15"/>
          </p:nvPr>
        </p:nvSpPr>
        <p:spPr>
          <a:xfrm rot="10800000">
            <a:off x="0" y="10691091"/>
            <a:ext cx="24377650" cy="3024909"/>
          </a:xfrm>
          <a:custGeom>
            <a:avLst/>
            <a:gdLst>
              <a:gd name="connsiteX0" fmla="*/ 0 w 24377650"/>
              <a:gd name="connsiteY0" fmla="*/ 0 h 3024909"/>
              <a:gd name="connsiteX1" fmla="*/ 24377650 w 24377650"/>
              <a:gd name="connsiteY1" fmla="*/ 0 h 3024909"/>
              <a:gd name="connsiteX2" fmla="*/ 24377650 w 24377650"/>
              <a:gd name="connsiteY2" fmla="*/ 3024909 h 3024909"/>
              <a:gd name="connsiteX3" fmla="*/ 0 w 24377650"/>
              <a:gd name="connsiteY3" fmla="*/ 3024909 h 3024909"/>
              <a:gd name="connsiteX4" fmla="*/ 0 w 24377650"/>
              <a:gd name="connsiteY4" fmla="*/ 0 h 3024909"/>
              <a:gd name="connsiteX0" fmla="*/ 0 w 24377650"/>
              <a:gd name="connsiteY0" fmla="*/ 0 h 3024909"/>
              <a:gd name="connsiteX1" fmla="*/ 24377650 w 24377650"/>
              <a:gd name="connsiteY1" fmla="*/ 0 h 3024909"/>
              <a:gd name="connsiteX2" fmla="*/ 24377650 w 24377650"/>
              <a:gd name="connsiteY2" fmla="*/ 3024909 h 3024909"/>
              <a:gd name="connsiteX3" fmla="*/ 23091 w 24377650"/>
              <a:gd name="connsiteY3" fmla="*/ 115455 h 3024909"/>
              <a:gd name="connsiteX4" fmla="*/ 0 w 24377650"/>
              <a:gd name="connsiteY4" fmla="*/ 0 h 3024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77650" h="3024909">
                <a:moveTo>
                  <a:pt x="0" y="0"/>
                </a:moveTo>
                <a:lnTo>
                  <a:pt x="24377650" y="0"/>
                </a:lnTo>
                <a:lnTo>
                  <a:pt x="24377650" y="3024909"/>
                </a:lnTo>
                <a:lnTo>
                  <a:pt x="23091" y="11545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327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57" b="6859"/>
          <a:stretch/>
        </p:blipFill>
        <p:spPr>
          <a:xfrm>
            <a:off x="0" y="0"/>
            <a:ext cx="24377650" cy="13709373"/>
          </a:xfrm>
          <a:prstGeom prst="rect">
            <a:avLst/>
          </a:prstGeom>
        </p:spPr>
      </p:pic>
      <p:sp>
        <p:nvSpPr>
          <p:cNvPr id="11" name="Rectangle 7"/>
          <p:cNvSpPr/>
          <p:nvPr userDrawn="1"/>
        </p:nvSpPr>
        <p:spPr>
          <a:xfrm>
            <a:off x="0" y="-6627"/>
            <a:ext cx="24377650" cy="13716000"/>
          </a:xfrm>
          <a:prstGeom prst="rect">
            <a:avLst/>
          </a:prstGeom>
          <a:gradFill flip="none" rotWithShape="1">
            <a:gsLst>
              <a:gs pos="0">
                <a:schemeClr val="accent1">
                  <a:satMod val="103000"/>
                  <a:lumMod val="102000"/>
                  <a:tint val="94000"/>
                  <a:alpha val="29000"/>
                </a:schemeClr>
              </a:gs>
              <a:gs pos="50000">
                <a:schemeClr val="accent1">
                  <a:satMod val="110000"/>
                  <a:lumMod val="100000"/>
                  <a:shade val="100000"/>
                  <a:alpha val="29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  <a:alpha val="29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" name="Rectangle 8"/>
          <p:cNvSpPr/>
          <p:nvPr userDrawn="1"/>
        </p:nvSpPr>
        <p:spPr>
          <a:xfrm>
            <a:off x="0" y="5032375"/>
            <a:ext cx="24377650" cy="8683625"/>
          </a:xfrm>
          <a:prstGeom prst="rect">
            <a:avLst/>
          </a:prstGeom>
          <a:gradFill flip="none" rotWithShape="1">
            <a:gsLst>
              <a:gs pos="0">
                <a:schemeClr val="accent1">
                  <a:satMod val="103000"/>
                  <a:lumMod val="102000"/>
                  <a:tint val="94000"/>
                  <a:alpha val="0"/>
                </a:schemeClr>
              </a:gs>
              <a:gs pos="100000">
                <a:srgbClr val="000000">
                  <a:alpha val="74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14" name="Picture 21" descr="FBB HORIZONTAL CENTRAL PLANA_SLOGAN.png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27"/>
          <a:stretch/>
        </p:blipFill>
        <p:spPr>
          <a:xfrm>
            <a:off x="21061627" y="343435"/>
            <a:ext cx="2950869" cy="706265"/>
          </a:xfrm>
          <a:prstGeom prst="rect">
            <a:avLst/>
          </a:prstGeom>
        </p:spPr>
      </p:pic>
      <p:sp>
        <p:nvSpPr>
          <p:cNvPr id="16" name="TextBox 6"/>
          <p:cNvSpPr txBox="1"/>
          <p:nvPr userDrawn="1"/>
        </p:nvSpPr>
        <p:spPr>
          <a:xfrm>
            <a:off x="12223953" y="8053332"/>
            <a:ext cx="10447688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6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Light"/>
              </a:rPr>
              <a:t>Atuamos na preservação do meio ambiente e na resiliência das pessoas às mudanças climáticas com ações voltadas ao protagonismo social. </a:t>
            </a:r>
          </a:p>
        </p:txBody>
      </p:sp>
      <p:sp>
        <p:nvSpPr>
          <p:cNvPr id="18" name="TextBox 8"/>
          <p:cNvSpPr txBox="1"/>
          <p:nvPr userDrawn="1"/>
        </p:nvSpPr>
        <p:spPr>
          <a:xfrm>
            <a:off x="2292885" y="7580751"/>
            <a:ext cx="8834470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0" b="1" spc="600" dirty="0" smtClean="0">
                <a:solidFill>
                  <a:srgbClr val="F6DC31"/>
                </a:solidFill>
                <a:latin typeface="Arial"/>
                <a:ea typeface="Montserrat" charset="0"/>
                <a:cs typeface="Arial"/>
              </a:rPr>
              <a:t>_MEIO</a:t>
            </a:r>
          </a:p>
          <a:p>
            <a:pPr algn="r"/>
            <a:r>
              <a:rPr lang="en-US" sz="12000" b="1" spc="600" dirty="0" smtClean="0">
                <a:solidFill>
                  <a:srgbClr val="F6DC31"/>
                </a:solidFill>
                <a:latin typeface="Arial"/>
                <a:ea typeface="Montserrat" charset="0"/>
                <a:cs typeface="Arial"/>
              </a:rPr>
              <a:t>AMBIENTE</a:t>
            </a:r>
            <a:endParaRPr lang="en-US" sz="12000" b="1" spc="600" dirty="0">
              <a:solidFill>
                <a:srgbClr val="F6DC31"/>
              </a:solidFill>
              <a:latin typeface="Arial"/>
              <a:ea typeface="Montserrat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27983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-1" y="0"/>
            <a:ext cx="4886157" cy="5888182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4833022" y="0"/>
            <a:ext cx="4886157" cy="5888182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9719179" y="0"/>
            <a:ext cx="4886157" cy="5888182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14605336" y="0"/>
            <a:ext cx="4886157" cy="5888182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19491493" y="0"/>
            <a:ext cx="4886157" cy="5888182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6019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-1" y="7827818"/>
            <a:ext cx="4886157" cy="5888182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4833022" y="7827818"/>
            <a:ext cx="4886157" cy="5888182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9719179" y="7827818"/>
            <a:ext cx="4886157" cy="5888182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14605336" y="7827818"/>
            <a:ext cx="4886157" cy="5888182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19491493" y="7827818"/>
            <a:ext cx="4886157" cy="5888182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3895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-1" y="9144001"/>
            <a:ext cx="4886157" cy="457200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-1" y="4572001"/>
            <a:ext cx="4886157" cy="457200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-1" y="1"/>
            <a:ext cx="4886157" cy="457200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301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0" y="6765636"/>
            <a:ext cx="24377650" cy="6950364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7441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Big Background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SDADSA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72"/>
            <a:ext cx="24377650" cy="1371242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34718" y="10829529"/>
            <a:ext cx="6908214" cy="1658962"/>
          </a:xfrm>
          <a:prstGeom prst="rect">
            <a:avLst/>
          </a:prstGeom>
        </p:spPr>
      </p:pic>
      <p:sp>
        <p:nvSpPr>
          <p:cNvPr id="6" name="Rectangle 8"/>
          <p:cNvSpPr/>
          <p:nvPr userDrawn="1"/>
        </p:nvSpPr>
        <p:spPr>
          <a:xfrm>
            <a:off x="0" y="990600"/>
            <a:ext cx="24377650" cy="10972800"/>
          </a:xfrm>
          <a:prstGeom prst="rect">
            <a:avLst/>
          </a:prstGeom>
          <a:gradFill flip="none" rotWithShape="1">
            <a:gsLst>
              <a:gs pos="100000">
                <a:schemeClr val="accent1">
                  <a:alpha val="0"/>
                </a:schemeClr>
              </a:gs>
              <a:gs pos="1000">
                <a:schemeClr val="accent1">
                  <a:satMod val="103000"/>
                  <a:lumMod val="102000"/>
                  <a:tint val="94000"/>
                  <a:alpha val="12000"/>
                </a:schemeClr>
              </a:gs>
              <a:gs pos="73000">
                <a:srgbClr val="A59010">
                  <a:alpha val="56000"/>
                </a:srgbClr>
              </a:gs>
              <a:gs pos="33000">
                <a:srgbClr val="927E08">
                  <a:alpha val="41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5329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G PICTUR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9907290" y="1760999"/>
            <a:ext cx="5963377" cy="6706612"/>
          </a:xfrm>
          <a:custGeom>
            <a:avLst/>
            <a:gdLst>
              <a:gd name="connsiteX0" fmla="*/ 2419818 w 5963377"/>
              <a:gd name="connsiteY0" fmla="*/ 0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63377" h="6706612">
                <a:moveTo>
                  <a:pt x="2419818" y="0"/>
                </a:moveTo>
                <a:lnTo>
                  <a:pt x="5963377" y="0"/>
                </a:lnTo>
                <a:lnTo>
                  <a:pt x="3543559" y="6706612"/>
                </a:lnTo>
                <a:lnTo>
                  <a:pt x="0" y="670661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8"/>
          </p:nvPr>
        </p:nvSpPr>
        <p:spPr>
          <a:xfrm>
            <a:off x="12447855" y="6171188"/>
            <a:ext cx="5963377" cy="6706612"/>
          </a:xfrm>
          <a:custGeom>
            <a:avLst/>
            <a:gdLst>
              <a:gd name="connsiteX0" fmla="*/ 2419818 w 5963377"/>
              <a:gd name="connsiteY0" fmla="*/ 0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63377" h="6706612">
                <a:moveTo>
                  <a:pt x="2419818" y="0"/>
                </a:moveTo>
                <a:lnTo>
                  <a:pt x="5963377" y="0"/>
                </a:lnTo>
                <a:lnTo>
                  <a:pt x="3543559" y="6706612"/>
                </a:lnTo>
                <a:lnTo>
                  <a:pt x="0" y="670661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18184037" y="1760999"/>
            <a:ext cx="5963377" cy="6706612"/>
          </a:xfrm>
          <a:custGeom>
            <a:avLst/>
            <a:gdLst>
              <a:gd name="connsiteX0" fmla="*/ 2419818 w 5963377"/>
              <a:gd name="connsiteY0" fmla="*/ 0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63377" h="6706612">
                <a:moveTo>
                  <a:pt x="2419818" y="0"/>
                </a:moveTo>
                <a:lnTo>
                  <a:pt x="5963377" y="0"/>
                </a:lnTo>
                <a:lnTo>
                  <a:pt x="3543559" y="6706612"/>
                </a:lnTo>
                <a:lnTo>
                  <a:pt x="0" y="670661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03883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10354504" y="2464972"/>
            <a:ext cx="4687371" cy="4355893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13720469" y="6088339"/>
            <a:ext cx="4687372" cy="4349749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19177349" y="3556275"/>
            <a:ext cx="4707278" cy="4349063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3145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6"/>
          <p:cNvSpPr>
            <a:spLocks noGrp="1"/>
          </p:cNvSpPr>
          <p:nvPr>
            <p:ph type="pic" sz="quarter" idx="18"/>
          </p:nvPr>
        </p:nvSpPr>
        <p:spPr>
          <a:xfrm flipH="1">
            <a:off x="16183626" y="0"/>
            <a:ext cx="6852574" cy="13716000"/>
          </a:xfrm>
          <a:custGeom>
            <a:avLst/>
            <a:gdLst>
              <a:gd name="connsiteX0" fmla="*/ 2419818 w 5963377"/>
              <a:gd name="connsiteY0" fmla="*/ 0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63377" h="6706612">
                <a:moveTo>
                  <a:pt x="2419818" y="0"/>
                </a:moveTo>
                <a:lnTo>
                  <a:pt x="5963377" y="0"/>
                </a:lnTo>
                <a:lnTo>
                  <a:pt x="3543559" y="6706612"/>
                </a:lnTo>
                <a:lnTo>
                  <a:pt x="0" y="670661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endParaRPr lang="en-US" dirty="0"/>
          </a:p>
        </p:txBody>
      </p:sp>
      <p:sp>
        <p:nvSpPr>
          <p:cNvPr id="3" name="Picture Placeholder 6"/>
          <p:cNvSpPr>
            <a:spLocks noGrp="1"/>
          </p:cNvSpPr>
          <p:nvPr>
            <p:ph type="pic" sz="quarter" idx="17"/>
          </p:nvPr>
        </p:nvSpPr>
        <p:spPr>
          <a:xfrm flipH="1">
            <a:off x="4371981" y="0"/>
            <a:ext cx="6852574" cy="13716000"/>
          </a:xfrm>
          <a:custGeom>
            <a:avLst/>
            <a:gdLst>
              <a:gd name="connsiteX0" fmla="*/ 2419818 w 5963377"/>
              <a:gd name="connsiteY0" fmla="*/ 0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63377" h="6706612">
                <a:moveTo>
                  <a:pt x="2419818" y="0"/>
                </a:moveTo>
                <a:lnTo>
                  <a:pt x="5963377" y="0"/>
                </a:lnTo>
                <a:lnTo>
                  <a:pt x="3543559" y="6706612"/>
                </a:lnTo>
                <a:lnTo>
                  <a:pt x="0" y="670661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526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Big Background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23"/>
          </p:nvPr>
        </p:nvSpPr>
        <p:spPr>
          <a:xfrm>
            <a:off x="2" y="0"/>
            <a:ext cx="13297422" cy="13715999"/>
          </a:xfrm>
          <a:custGeom>
            <a:avLst/>
            <a:gdLst>
              <a:gd name="connsiteX0" fmla="*/ 0 w 19393999"/>
              <a:gd name="connsiteY0" fmla="*/ 0 h 13715999"/>
              <a:gd name="connsiteX1" fmla="*/ 19393999 w 19393999"/>
              <a:gd name="connsiteY1" fmla="*/ 0 h 13715999"/>
              <a:gd name="connsiteX2" fmla="*/ 13782907 w 19393999"/>
              <a:gd name="connsiteY2" fmla="*/ 13715999 h 13715999"/>
              <a:gd name="connsiteX3" fmla="*/ 0 w 19393999"/>
              <a:gd name="connsiteY3" fmla="*/ 13715999 h 13715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93999" h="13715999">
                <a:moveTo>
                  <a:pt x="0" y="0"/>
                </a:moveTo>
                <a:lnTo>
                  <a:pt x="19393999" y="0"/>
                </a:lnTo>
                <a:lnTo>
                  <a:pt x="13782907" y="13715999"/>
                </a:lnTo>
                <a:lnTo>
                  <a:pt x="0" y="1371599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2800" b="0" i="0">
                <a:ln>
                  <a:noFill/>
                </a:ln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870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ig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24377650" cy="1371600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255083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12" descr="Crianças em momento de leitura na Sala de Leitura.JP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02"/>
          <a:stretch/>
        </p:blipFill>
        <p:spPr>
          <a:xfrm>
            <a:off x="0" y="0"/>
            <a:ext cx="24377650" cy="13716000"/>
          </a:xfrm>
          <a:prstGeom prst="rect">
            <a:avLst/>
          </a:prstGeom>
        </p:spPr>
      </p:pic>
      <p:sp>
        <p:nvSpPr>
          <p:cNvPr id="11" name="Rectangle 7"/>
          <p:cNvSpPr/>
          <p:nvPr userDrawn="1"/>
        </p:nvSpPr>
        <p:spPr>
          <a:xfrm>
            <a:off x="0" y="0"/>
            <a:ext cx="24377650" cy="13716000"/>
          </a:xfrm>
          <a:prstGeom prst="rect">
            <a:avLst/>
          </a:prstGeom>
          <a:gradFill flip="none" rotWithShape="1">
            <a:gsLst>
              <a:gs pos="0">
                <a:schemeClr val="accent1">
                  <a:satMod val="103000"/>
                  <a:lumMod val="102000"/>
                  <a:tint val="94000"/>
                  <a:alpha val="29000"/>
                </a:schemeClr>
              </a:gs>
              <a:gs pos="50000">
                <a:schemeClr val="accent1">
                  <a:satMod val="110000"/>
                  <a:lumMod val="100000"/>
                  <a:shade val="100000"/>
                  <a:alpha val="29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  <a:alpha val="29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" name="Rectangle 8"/>
          <p:cNvSpPr/>
          <p:nvPr userDrawn="1"/>
        </p:nvSpPr>
        <p:spPr>
          <a:xfrm>
            <a:off x="0" y="5032375"/>
            <a:ext cx="24377650" cy="8683625"/>
          </a:xfrm>
          <a:prstGeom prst="rect">
            <a:avLst/>
          </a:prstGeom>
          <a:gradFill flip="none" rotWithShape="1">
            <a:gsLst>
              <a:gs pos="0">
                <a:schemeClr val="accent1">
                  <a:satMod val="103000"/>
                  <a:lumMod val="102000"/>
                  <a:tint val="94000"/>
                  <a:alpha val="0"/>
                </a:schemeClr>
              </a:gs>
              <a:gs pos="100000">
                <a:srgbClr val="000000">
                  <a:alpha val="74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13" name="Picture 21" descr="FBB HORIZONTAL CENTRAL PLANA_SLOGAN.png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27"/>
          <a:stretch/>
        </p:blipFill>
        <p:spPr>
          <a:xfrm>
            <a:off x="21061627" y="343435"/>
            <a:ext cx="2950869" cy="706265"/>
          </a:xfrm>
          <a:prstGeom prst="rect">
            <a:avLst/>
          </a:prstGeom>
        </p:spPr>
      </p:pic>
      <p:sp>
        <p:nvSpPr>
          <p:cNvPr id="16" name="TextBox 6"/>
          <p:cNvSpPr txBox="1"/>
          <p:nvPr userDrawn="1"/>
        </p:nvSpPr>
        <p:spPr>
          <a:xfrm>
            <a:off x="12780537" y="8649672"/>
            <a:ext cx="10447688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6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Light"/>
              </a:rPr>
              <a:t>Atuamos de forma contemporânea, integrada e participativa com ações de educação voltadas para a cidadania, o meio ambiente e um futuro sustentável.</a:t>
            </a:r>
          </a:p>
        </p:txBody>
      </p:sp>
      <p:sp>
        <p:nvSpPr>
          <p:cNvPr id="18" name="TextBox 8"/>
          <p:cNvSpPr txBox="1"/>
          <p:nvPr userDrawn="1"/>
        </p:nvSpPr>
        <p:spPr>
          <a:xfrm>
            <a:off x="1032527" y="9162685"/>
            <a:ext cx="10621818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0" b="1" spc="600" dirty="0" smtClean="0">
                <a:solidFill>
                  <a:srgbClr val="F6DC31"/>
                </a:solidFill>
                <a:latin typeface="Arial"/>
                <a:ea typeface="Montserrat" charset="0"/>
                <a:cs typeface="Arial"/>
              </a:rPr>
              <a:t>_EDUCAÇÃO</a:t>
            </a:r>
            <a:endParaRPr lang="en-US" sz="12000" b="1" spc="600" dirty="0">
              <a:solidFill>
                <a:srgbClr val="F6DC31"/>
              </a:solidFill>
              <a:latin typeface="Arial"/>
              <a:ea typeface="Montserrat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14542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24377650" cy="6950364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477785" y="8897649"/>
            <a:ext cx="5275419" cy="2651126"/>
          </a:xfrm>
        </p:spPr>
        <p:txBody>
          <a:bodyPr/>
          <a:lstStyle>
            <a:lvl1pPr>
              <a:defRPr b="1">
                <a:solidFill>
                  <a:srgbClr val="445469"/>
                </a:solidFill>
                <a:latin typeface="Arial"/>
                <a:cs typeface="Arial"/>
              </a:defRPr>
            </a:lvl1pPr>
          </a:lstStyle>
          <a:p>
            <a:r>
              <a:rPr lang="pt-BR" dirty="0" smtClean="0"/>
              <a:t>Click </a:t>
            </a:r>
            <a:r>
              <a:rPr lang="pt-BR" dirty="0" err="1" smtClean="0"/>
              <a:t>to</a:t>
            </a:r>
            <a:r>
              <a:rPr lang="pt-BR" dirty="0" smtClean="0"/>
              <a:t> </a:t>
            </a:r>
            <a:r>
              <a:rPr lang="pt-BR" dirty="0" err="1" smtClean="0"/>
              <a:t>edit</a:t>
            </a:r>
            <a:r>
              <a:rPr lang="pt-BR" dirty="0" smtClean="0"/>
              <a:t> Master </a:t>
            </a:r>
            <a:r>
              <a:rPr lang="pt-BR" dirty="0" err="1" smtClean="0"/>
              <a:t>title</a:t>
            </a:r>
            <a:r>
              <a:rPr lang="pt-BR" dirty="0" smtClean="0"/>
              <a:t> </a:t>
            </a:r>
            <a:r>
              <a:rPr lang="pt-BR" dirty="0" err="1" smtClean="0"/>
              <a:t>style</a:t>
            </a:r>
            <a:endParaRPr lang="en-US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8012355" y="8546353"/>
            <a:ext cx="1497614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dirty="0" smtClean="0">
                <a:solidFill>
                  <a:srgbClr val="737572"/>
                </a:solidFill>
              </a:rPr>
              <a:t>"</a:t>
            </a:r>
            <a:r>
              <a:rPr lang="en-US" dirty="0" err="1" smtClean="0">
                <a:solidFill>
                  <a:srgbClr val="737572"/>
                </a:solidFill>
              </a:rPr>
              <a:t>Lorem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ipsum</a:t>
            </a:r>
            <a:r>
              <a:rPr lang="en-US" dirty="0" smtClean="0">
                <a:solidFill>
                  <a:srgbClr val="737572"/>
                </a:solidFill>
              </a:rPr>
              <a:t> dolor sit </a:t>
            </a:r>
            <a:r>
              <a:rPr lang="en-US" dirty="0" err="1" smtClean="0">
                <a:solidFill>
                  <a:srgbClr val="737572"/>
                </a:solidFill>
              </a:rPr>
              <a:t>amet</a:t>
            </a:r>
            <a:r>
              <a:rPr lang="en-US" dirty="0" smtClean="0">
                <a:solidFill>
                  <a:srgbClr val="737572"/>
                </a:solidFill>
              </a:rPr>
              <a:t>, </a:t>
            </a:r>
            <a:r>
              <a:rPr lang="en-US" dirty="0" err="1" smtClean="0">
                <a:solidFill>
                  <a:srgbClr val="737572"/>
                </a:solidFill>
              </a:rPr>
              <a:t>consectetur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adipiscing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elit</a:t>
            </a:r>
            <a:r>
              <a:rPr lang="en-US" dirty="0" smtClean="0">
                <a:solidFill>
                  <a:srgbClr val="737572"/>
                </a:solidFill>
              </a:rPr>
              <a:t>, </a:t>
            </a:r>
            <a:r>
              <a:rPr lang="en-US" dirty="0" err="1" smtClean="0">
                <a:solidFill>
                  <a:srgbClr val="737572"/>
                </a:solidFill>
              </a:rPr>
              <a:t>sed</a:t>
            </a:r>
            <a:r>
              <a:rPr lang="en-US" dirty="0" smtClean="0">
                <a:solidFill>
                  <a:srgbClr val="737572"/>
                </a:solidFill>
              </a:rPr>
              <a:t> do </a:t>
            </a:r>
            <a:r>
              <a:rPr lang="en-US" dirty="0" err="1" smtClean="0">
                <a:solidFill>
                  <a:srgbClr val="737572"/>
                </a:solidFill>
              </a:rPr>
              <a:t>eiusmod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tempor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incididunt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ut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labore</a:t>
            </a:r>
            <a:r>
              <a:rPr lang="en-US" dirty="0" smtClean="0">
                <a:solidFill>
                  <a:srgbClr val="737572"/>
                </a:solidFill>
              </a:rPr>
              <a:t> et </a:t>
            </a:r>
            <a:r>
              <a:rPr lang="en-US" dirty="0" err="1" smtClean="0">
                <a:solidFill>
                  <a:srgbClr val="737572"/>
                </a:solidFill>
              </a:rPr>
              <a:t>dolore</a:t>
            </a:r>
            <a:r>
              <a:rPr lang="en-US" dirty="0" smtClean="0">
                <a:solidFill>
                  <a:srgbClr val="737572"/>
                </a:solidFill>
              </a:rPr>
              <a:t> magna </a:t>
            </a:r>
            <a:r>
              <a:rPr lang="en-US" dirty="0" err="1" smtClean="0">
                <a:solidFill>
                  <a:srgbClr val="737572"/>
                </a:solidFill>
              </a:rPr>
              <a:t>aliqua</a:t>
            </a:r>
            <a:r>
              <a:rPr lang="en-US" dirty="0" smtClean="0">
                <a:solidFill>
                  <a:srgbClr val="737572"/>
                </a:solidFill>
              </a:rPr>
              <a:t>. </a:t>
            </a:r>
            <a:r>
              <a:rPr lang="en-US" dirty="0" err="1" smtClean="0">
                <a:solidFill>
                  <a:srgbClr val="737572"/>
                </a:solidFill>
              </a:rPr>
              <a:t>Ut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enim</a:t>
            </a:r>
            <a:r>
              <a:rPr lang="en-US" dirty="0" smtClean="0">
                <a:solidFill>
                  <a:srgbClr val="737572"/>
                </a:solidFill>
              </a:rPr>
              <a:t> ad minim </a:t>
            </a:r>
            <a:r>
              <a:rPr lang="en-US" dirty="0" err="1" smtClean="0">
                <a:solidFill>
                  <a:srgbClr val="737572"/>
                </a:solidFill>
              </a:rPr>
              <a:t>veniam</a:t>
            </a:r>
            <a:r>
              <a:rPr lang="en-US" dirty="0" smtClean="0">
                <a:solidFill>
                  <a:srgbClr val="737572"/>
                </a:solidFill>
              </a:rPr>
              <a:t>, </a:t>
            </a:r>
            <a:r>
              <a:rPr lang="en-US" dirty="0" err="1" smtClean="0">
                <a:solidFill>
                  <a:srgbClr val="737572"/>
                </a:solidFill>
              </a:rPr>
              <a:t>quis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nostrud</a:t>
            </a:r>
            <a:r>
              <a:rPr lang="en-US" dirty="0" smtClean="0">
                <a:solidFill>
                  <a:srgbClr val="737572"/>
                </a:solidFill>
              </a:rPr>
              <a:t> exercitation </a:t>
            </a:r>
            <a:r>
              <a:rPr lang="en-US" dirty="0" err="1" smtClean="0">
                <a:solidFill>
                  <a:srgbClr val="737572"/>
                </a:solidFill>
              </a:rPr>
              <a:t>ullamco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laboris</a:t>
            </a:r>
            <a:r>
              <a:rPr lang="en-US" dirty="0" smtClean="0">
                <a:solidFill>
                  <a:srgbClr val="737572"/>
                </a:solidFill>
              </a:rPr>
              <a:t> nisi </a:t>
            </a:r>
            <a:r>
              <a:rPr lang="en-US" dirty="0" err="1" smtClean="0">
                <a:solidFill>
                  <a:srgbClr val="737572"/>
                </a:solidFill>
              </a:rPr>
              <a:t>ut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aliquip</a:t>
            </a:r>
            <a:r>
              <a:rPr lang="en-US" dirty="0" smtClean="0">
                <a:solidFill>
                  <a:srgbClr val="737572"/>
                </a:solidFill>
              </a:rPr>
              <a:t> ex </a:t>
            </a:r>
            <a:r>
              <a:rPr lang="en-US" dirty="0" err="1" smtClean="0">
                <a:solidFill>
                  <a:srgbClr val="737572"/>
                </a:solidFill>
              </a:rPr>
              <a:t>ea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commodo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consequat</a:t>
            </a:r>
            <a:r>
              <a:rPr lang="en-US" dirty="0" smtClean="0">
                <a:solidFill>
                  <a:srgbClr val="737572"/>
                </a:solidFill>
              </a:rPr>
              <a:t>. </a:t>
            </a:r>
            <a:r>
              <a:rPr lang="en-US" dirty="0" err="1" smtClean="0">
                <a:solidFill>
                  <a:srgbClr val="737572"/>
                </a:solidFill>
              </a:rPr>
              <a:t>Duis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aute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irure</a:t>
            </a:r>
            <a:r>
              <a:rPr lang="en-US" dirty="0" smtClean="0">
                <a:solidFill>
                  <a:srgbClr val="737572"/>
                </a:solidFill>
              </a:rPr>
              <a:t> dolor in </a:t>
            </a:r>
            <a:r>
              <a:rPr lang="en-US" dirty="0" err="1" smtClean="0">
                <a:solidFill>
                  <a:srgbClr val="737572"/>
                </a:solidFill>
              </a:rPr>
              <a:t>reprehenderit</a:t>
            </a:r>
            <a:r>
              <a:rPr lang="en-US" dirty="0" smtClean="0">
                <a:solidFill>
                  <a:srgbClr val="737572"/>
                </a:solidFill>
              </a:rPr>
              <a:t> in </a:t>
            </a:r>
            <a:r>
              <a:rPr lang="en-US" dirty="0" err="1" smtClean="0">
                <a:solidFill>
                  <a:srgbClr val="737572"/>
                </a:solidFill>
              </a:rPr>
              <a:t>voluptate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velit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esse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cillum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dolore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eu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fugiat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nulla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pariatur</a:t>
            </a:r>
            <a:r>
              <a:rPr lang="en-US" dirty="0" smtClean="0">
                <a:solidFill>
                  <a:srgbClr val="737572"/>
                </a:solidFill>
              </a:rPr>
              <a:t>. </a:t>
            </a:r>
            <a:r>
              <a:rPr lang="en-US" dirty="0" err="1" smtClean="0">
                <a:solidFill>
                  <a:srgbClr val="737572"/>
                </a:solidFill>
              </a:rPr>
              <a:t>Excepteur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sint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occaecat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cupidatat</a:t>
            </a:r>
            <a:r>
              <a:rPr lang="en-US" dirty="0" smtClean="0">
                <a:solidFill>
                  <a:srgbClr val="737572"/>
                </a:solidFill>
              </a:rPr>
              <a:t> non </a:t>
            </a:r>
            <a:r>
              <a:rPr lang="en-US" dirty="0" err="1" smtClean="0">
                <a:solidFill>
                  <a:srgbClr val="737572"/>
                </a:solidFill>
              </a:rPr>
              <a:t>proident</a:t>
            </a:r>
            <a:r>
              <a:rPr lang="en-US" dirty="0" smtClean="0">
                <a:solidFill>
                  <a:srgbClr val="737572"/>
                </a:solidFill>
              </a:rPr>
              <a:t>, </a:t>
            </a:r>
            <a:r>
              <a:rPr lang="en-US" dirty="0" err="1" smtClean="0">
                <a:solidFill>
                  <a:srgbClr val="737572"/>
                </a:solidFill>
              </a:rPr>
              <a:t>sunt</a:t>
            </a:r>
            <a:r>
              <a:rPr lang="en-US" dirty="0" smtClean="0">
                <a:solidFill>
                  <a:srgbClr val="737572"/>
                </a:solidFill>
              </a:rPr>
              <a:t> in culpa qui </a:t>
            </a:r>
            <a:r>
              <a:rPr lang="en-US" dirty="0" err="1" smtClean="0">
                <a:solidFill>
                  <a:srgbClr val="737572"/>
                </a:solidFill>
              </a:rPr>
              <a:t>officia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deserunt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mollit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anim</a:t>
            </a:r>
            <a:r>
              <a:rPr lang="en-US" dirty="0" smtClean="0">
                <a:solidFill>
                  <a:srgbClr val="737572"/>
                </a:solidFill>
              </a:rPr>
              <a:t> id </a:t>
            </a:r>
            <a:r>
              <a:rPr lang="en-US" dirty="0" err="1" smtClean="0">
                <a:solidFill>
                  <a:srgbClr val="737572"/>
                </a:solidFill>
              </a:rPr>
              <a:t>est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laborum</a:t>
            </a:r>
            <a:r>
              <a:rPr lang="en-US" dirty="0" smtClean="0">
                <a:solidFill>
                  <a:srgbClr val="737572"/>
                </a:solidFill>
              </a:rPr>
              <a:t>.”</a:t>
            </a:r>
          </a:p>
        </p:txBody>
      </p:sp>
    </p:spTree>
    <p:extLst>
      <p:ext uri="{BB962C8B-B14F-4D97-AF65-F5344CB8AC3E}">
        <p14:creationId xmlns:p14="http://schemas.microsoft.com/office/powerpoint/2010/main" val="4148685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7785" y="7717296"/>
            <a:ext cx="5275419" cy="2651126"/>
          </a:xfrm>
        </p:spPr>
        <p:txBody>
          <a:bodyPr/>
          <a:lstStyle>
            <a:lvl1pPr>
              <a:defRPr b="1">
                <a:solidFill>
                  <a:srgbClr val="445469"/>
                </a:solidFill>
                <a:latin typeface="Arial"/>
                <a:cs typeface="Arial"/>
              </a:defRPr>
            </a:lvl1pPr>
          </a:lstStyle>
          <a:p>
            <a:r>
              <a:rPr lang="pt-BR" dirty="0" smtClean="0"/>
              <a:t>Click </a:t>
            </a:r>
            <a:r>
              <a:rPr lang="pt-BR" dirty="0" err="1" smtClean="0"/>
              <a:t>to</a:t>
            </a:r>
            <a:r>
              <a:rPr lang="pt-BR" dirty="0" smtClean="0"/>
              <a:t> </a:t>
            </a:r>
            <a:r>
              <a:rPr lang="pt-BR" dirty="0" err="1" smtClean="0"/>
              <a:t>edit</a:t>
            </a:r>
            <a:r>
              <a:rPr lang="pt-BR" dirty="0" smtClean="0"/>
              <a:t> Master </a:t>
            </a:r>
            <a:r>
              <a:rPr lang="pt-BR" dirty="0" err="1" smtClean="0"/>
              <a:t>title</a:t>
            </a:r>
            <a:r>
              <a:rPr lang="pt-BR" dirty="0" smtClean="0"/>
              <a:t> </a:t>
            </a:r>
            <a:r>
              <a:rPr lang="pt-BR" dirty="0" err="1" smtClean="0"/>
              <a:t>style</a:t>
            </a:r>
            <a:endParaRPr lang="en-US" dirty="0"/>
          </a:p>
        </p:txBody>
      </p:sp>
      <p:sp>
        <p:nvSpPr>
          <p:cNvPr id="8" name="Title 1"/>
          <p:cNvSpPr txBox="1">
            <a:spLocks/>
          </p:cNvSpPr>
          <p:nvPr userDrawn="1"/>
        </p:nvSpPr>
        <p:spPr>
          <a:xfrm>
            <a:off x="7922709" y="1904572"/>
            <a:ext cx="10624196" cy="1496581"/>
          </a:xfrm>
          <a:prstGeom prst="rect">
            <a:avLst/>
          </a:prstGeom>
        </p:spPr>
        <p:txBody>
          <a:bodyPr vert="horz" lIns="182843" tIns="91422" rIns="182843" bIns="91422" rtlCol="0" anchor="ctr">
            <a:normAutofit/>
          </a:bodyPr>
          <a:lstStyle>
            <a:lvl1pPr algn="l" defTabSz="18284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6000" b="0" i="0" kern="1200">
                <a:solidFill>
                  <a:schemeClr val="tx1"/>
                </a:solidFill>
                <a:latin typeface="Open Sans Regular" charset="0"/>
                <a:ea typeface="Open Sans Regular" charset="0"/>
                <a:cs typeface="Open Sans Regular" charset="0"/>
              </a:defRPr>
            </a:lvl1pPr>
          </a:lstStyle>
          <a:p>
            <a:r>
              <a:rPr lang="pt-BR" sz="3600" b="1" dirty="0" smtClean="0">
                <a:solidFill>
                  <a:srgbClr val="445469"/>
                </a:solidFill>
                <a:latin typeface="Arial"/>
                <a:cs typeface="Arial"/>
              </a:rPr>
              <a:t>Click </a:t>
            </a:r>
            <a:r>
              <a:rPr lang="pt-BR" sz="3600" b="1" dirty="0" err="1" smtClean="0">
                <a:solidFill>
                  <a:srgbClr val="445469"/>
                </a:solidFill>
                <a:latin typeface="Arial"/>
                <a:cs typeface="Arial"/>
              </a:rPr>
              <a:t>to</a:t>
            </a:r>
            <a:r>
              <a:rPr lang="pt-BR" sz="3600" b="1" dirty="0" smtClean="0">
                <a:solidFill>
                  <a:srgbClr val="445469"/>
                </a:solidFill>
                <a:latin typeface="Arial"/>
                <a:cs typeface="Arial"/>
              </a:rPr>
              <a:t> </a:t>
            </a:r>
            <a:r>
              <a:rPr lang="pt-BR" sz="3600" b="1" dirty="0" err="1" smtClean="0">
                <a:solidFill>
                  <a:srgbClr val="445469"/>
                </a:solidFill>
                <a:latin typeface="Arial"/>
                <a:cs typeface="Arial"/>
              </a:rPr>
              <a:t>edit</a:t>
            </a:r>
            <a:r>
              <a:rPr lang="pt-BR" sz="3600" b="1" dirty="0" smtClean="0">
                <a:solidFill>
                  <a:srgbClr val="445469"/>
                </a:solidFill>
                <a:latin typeface="Arial"/>
                <a:cs typeface="Arial"/>
              </a:rPr>
              <a:t> Master </a:t>
            </a:r>
            <a:r>
              <a:rPr lang="pt-BR" sz="3600" b="1" dirty="0" err="1" smtClean="0">
                <a:solidFill>
                  <a:srgbClr val="445469"/>
                </a:solidFill>
                <a:latin typeface="Arial"/>
                <a:cs typeface="Arial"/>
              </a:rPr>
              <a:t>title</a:t>
            </a:r>
            <a:r>
              <a:rPr lang="pt-BR" sz="3600" b="1" dirty="0" smtClean="0">
                <a:solidFill>
                  <a:srgbClr val="445469"/>
                </a:solidFill>
                <a:latin typeface="Arial"/>
                <a:cs typeface="Arial"/>
              </a:rPr>
              <a:t> </a:t>
            </a:r>
            <a:r>
              <a:rPr lang="pt-BR" sz="3600" b="1" dirty="0" err="1" smtClean="0">
                <a:solidFill>
                  <a:srgbClr val="445469"/>
                </a:solidFill>
                <a:latin typeface="Arial"/>
                <a:cs typeface="Arial"/>
              </a:rPr>
              <a:t>style</a:t>
            </a:r>
            <a:endParaRPr lang="pt-BR" sz="3600" b="1" dirty="0">
              <a:solidFill>
                <a:srgbClr val="445469"/>
              </a:solidFill>
              <a:latin typeface="Arial"/>
              <a:cs typeface="Arial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8023163" y="3463636"/>
            <a:ext cx="6439450" cy="8402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737572"/>
                </a:solidFill>
              </a:rPr>
              <a:t>"</a:t>
            </a:r>
            <a:r>
              <a:rPr lang="en-US" dirty="0" err="1" smtClean="0">
                <a:solidFill>
                  <a:srgbClr val="737572"/>
                </a:solidFill>
              </a:rPr>
              <a:t>Lorem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ipsum</a:t>
            </a:r>
            <a:r>
              <a:rPr lang="en-US" dirty="0" smtClean="0">
                <a:solidFill>
                  <a:srgbClr val="737572"/>
                </a:solidFill>
              </a:rPr>
              <a:t> dolor sit </a:t>
            </a:r>
            <a:r>
              <a:rPr lang="en-US" dirty="0" err="1" smtClean="0">
                <a:solidFill>
                  <a:srgbClr val="737572"/>
                </a:solidFill>
              </a:rPr>
              <a:t>amet</a:t>
            </a:r>
            <a:r>
              <a:rPr lang="en-US" dirty="0" smtClean="0">
                <a:solidFill>
                  <a:srgbClr val="737572"/>
                </a:solidFill>
              </a:rPr>
              <a:t>, </a:t>
            </a:r>
            <a:r>
              <a:rPr lang="en-US" dirty="0" err="1" smtClean="0">
                <a:solidFill>
                  <a:srgbClr val="737572"/>
                </a:solidFill>
              </a:rPr>
              <a:t>consectetur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adipiscing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elit</a:t>
            </a:r>
            <a:r>
              <a:rPr lang="en-US" dirty="0" smtClean="0">
                <a:solidFill>
                  <a:srgbClr val="737572"/>
                </a:solidFill>
              </a:rPr>
              <a:t>, </a:t>
            </a:r>
            <a:r>
              <a:rPr lang="en-US" dirty="0" err="1" smtClean="0">
                <a:solidFill>
                  <a:srgbClr val="737572"/>
                </a:solidFill>
              </a:rPr>
              <a:t>sed</a:t>
            </a:r>
            <a:r>
              <a:rPr lang="en-US" dirty="0" smtClean="0">
                <a:solidFill>
                  <a:srgbClr val="737572"/>
                </a:solidFill>
              </a:rPr>
              <a:t> do </a:t>
            </a:r>
            <a:r>
              <a:rPr lang="en-US" dirty="0" err="1" smtClean="0">
                <a:solidFill>
                  <a:srgbClr val="737572"/>
                </a:solidFill>
              </a:rPr>
              <a:t>eiusmod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tempor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incididunt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ut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labore</a:t>
            </a:r>
            <a:r>
              <a:rPr lang="en-US" dirty="0" smtClean="0">
                <a:solidFill>
                  <a:srgbClr val="737572"/>
                </a:solidFill>
              </a:rPr>
              <a:t> et </a:t>
            </a:r>
            <a:r>
              <a:rPr lang="en-US" dirty="0" err="1" smtClean="0">
                <a:solidFill>
                  <a:srgbClr val="737572"/>
                </a:solidFill>
              </a:rPr>
              <a:t>dolore</a:t>
            </a:r>
            <a:r>
              <a:rPr lang="en-US" dirty="0" smtClean="0">
                <a:solidFill>
                  <a:srgbClr val="737572"/>
                </a:solidFill>
              </a:rPr>
              <a:t> magna </a:t>
            </a:r>
            <a:r>
              <a:rPr lang="en-US" dirty="0" err="1" smtClean="0">
                <a:solidFill>
                  <a:srgbClr val="737572"/>
                </a:solidFill>
              </a:rPr>
              <a:t>aliqua</a:t>
            </a:r>
            <a:r>
              <a:rPr lang="en-US" dirty="0" smtClean="0">
                <a:solidFill>
                  <a:srgbClr val="737572"/>
                </a:solidFill>
              </a:rPr>
              <a:t>. </a:t>
            </a:r>
            <a:r>
              <a:rPr lang="en-US" dirty="0" err="1" smtClean="0">
                <a:solidFill>
                  <a:srgbClr val="737572"/>
                </a:solidFill>
              </a:rPr>
              <a:t>Ut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enim</a:t>
            </a:r>
            <a:r>
              <a:rPr lang="en-US" dirty="0" smtClean="0">
                <a:solidFill>
                  <a:srgbClr val="737572"/>
                </a:solidFill>
              </a:rPr>
              <a:t> ad minim </a:t>
            </a:r>
            <a:r>
              <a:rPr lang="en-US" dirty="0" err="1" smtClean="0">
                <a:solidFill>
                  <a:srgbClr val="737572"/>
                </a:solidFill>
              </a:rPr>
              <a:t>veniam</a:t>
            </a:r>
            <a:r>
              <a:rPr lang="en-US" dirty="0" smtClean="0">
                <a:solidFill>
                  <a:srgbClr val="737572"/>
                </a:solidFill>
              </a:rPr>
              <a:t>, </a:t>
            </a:r>
            <a:r>
              <a:rPr lang="en-US" dirty="0" err="1" smtClean="0">
                <a:solidFill>
                  <a:srgbClr val="737572"/>
                </a:solidFill>
              </a:rPr>
              <a:t>quis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nostrud</a:t>
            </a:r>
            <a:r>
              <a:rPr lang="en-US" dirty="0" smtClean="0">
                <a:solidFill>
                  <a:srgbClr val="737572"/>
                </a:solidFill>
              </a:rPr>
              <a:t> exercitation </a:t>
            </a:r>
            <a:r>
              <a:rPr lang="en-US" dirty="0" err="1" smtClean="0">
                <a:solidFill>
                  <a:srgbClr val="737572"/>
                </a:solidFill>
              </a:rPr>
              <a:t>ullamco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laboris</a:t>
            </a:r>
            <a:r>
              <a:rPr lang="en-US" dirty="0" smtClean="0">
                <a:solidFill>
                  <a:srgbClr val="737572"/>
                </a:solidFill>
              </a:rPr>
              <a:t> nisi </a:t>
            </a:r>
            <a:r>
              <a:rPr lang="en-US" dirty="0" err="1" smtClean="0">
                <a:solidFill>
                  <a:srgbClr val="737572"/>
                </a:solidFill>
              </a:rPr>
              <a:t>ut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aliquip</a:t>
            </a:r>
            <a:r>
              <a:rPr lang="en-US" dirty="0" smtClean="0">
                <a:solidFill>
                  <a:srgbClr val="737572"/>
                </a:solidFill>
              </a:rPr>
              <a:t> ex </a:t>
            </a:r>
            <a:r>
              <a:rPr lang="en-US" dirty="0" err="1" smtClean="0">
                <a:solidFill>
                  <a:srgbClr val="737572"/>
                </a:solidFill>
              </a:rPr>
              <a:t>ea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commodo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consequat</a:t>
            </a:r>
            <a:r>
              <a:rPr lang="en-US" dirty="0" smtClean="0">
                <a:solidFill>
                  <a:srgbClr val="737572"/>
                </a:solidFill>
              </a:rPr>
              <a:t>. </a:t>
            </a:r>
            <a:r>
              <a:rPr lang="en-US" dirty="0" err="1" smtClean="0">
                <a:solidFill>
                  <a:srgbClr val="737572"/>
                </a:solidFill>
              </a:rPr>
              <a:t>Duis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aute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irure</a:t>
            </a:r>
            <a:r>
              <a:rPr lang="en-US" dirty="0" smtClean="0">
                <a:solidFill>
                  <a:srgbClr val="737572"/>
                </a:solidFill>
              </a:rPr>
              <a:t> dolor in </a:t>
            </a:r>
            <a:r>
              <a:rPr lang="en-US" dirty="0" err="1" smtClean="0">
                <a:solidFill>
                  <a:srgbClr val="737572"/>
                </a:solidFill>
              </a:rPr>
              <a:t>reprehenderit</a:t>
            </a:r>
            <a:r>
              <a:rPr lang="en-US" dirty="0" smtClean="0">
                <a:solidFill>
                  <a:srgbClr val="737572"/>
                </a:solidFill>
              </a:rPr>
              <a:t> in </a:t>
            </a:r>
            <a:r>
              <a:rPr lang="en-US" dirty="0" err="1" smtClean="0">
                <a:solidFill>
                  <a:srgbClr val="737572"/>
                </a:solidFill>
              </a:rPr>
              <a:t>voluptate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velit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esse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cillum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dolore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eu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fugiat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nulla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pariatur</a:t>
            </a:r>
            <a:r>
              <a:rPr lang="en-US" dirty="0" smtClean="0">
                <a:solidFill>
                  <a:srgbClr val="737572"/>
                </a:solidFill>
              </a:rPr>
              <a:t>. </a:t>
            </a:r>
            <a:r>
              <a:rPr lang="en-US" dirty="0" err="1" smtClean="0">
                <a:solidFill>
                  <a:srgbClr val="737572"/>
                </a:solidFill>
              </a:rPr>
              <a:t>Excepteur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sint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occaecat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cupidatat</a:t>
            </a:r>
            <a:r>
              <a:rPr lang="en-US" dirty="0" smtClean="0">
                <a:solidFill>
                  <a:srgbClr val="737572"/>
                </a:solidFill>
              </a:rPr>
              <a:t> non </a:t>
            </a:r>
            <a:r>
              <a:rPr lang="en-US" dirty="0" err="1" smtClean="0">
                <a:solidFill>
                  <a:srgbClr val="737572"/>
                </a:solidFill>
              </a:rPr>
              <a:t>proident</a:t>
            </a:r>
            <a:r>
              <a:rPr lang="en-US" dirty="0" smtClean="0">
                <a:solidFill>
                  <a:srgbClr val="737572"/>
                </a:solidFill>
              </a:rPr>
              <a:t>, </a:t>
            </a:r>
            <a:r>
              <a:rPr lang="en-US" dirty="0" err="1" smtClean="0">
                <a:solidFill>
                  <a:srgbClr val="737572"/>
                </a:solidFill>
              </a:rPr>
              <a:t>sunt</a:t>
            </a:r>
            <a:r>
              <a:rPr lang="en-US" dirty="0" smtClean="0">
                <a:solidFill>
                  <a:srgbClr val="737572"/>
                </a:solidFill>
              </a:rPr>
              <a:t> in culpa qui </a:t>
            </a:r>
            <a:r>
              <a:rPr lang="en-US" dirty="0" err="1" smtClean="0">
                <a:solidFill>
                  <a:srgbClr val="737572"/>
                </a:solidFill>
              </a:rPr>
              <a:t>officia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deserunt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mollit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anim</a:t>
            </a:r>
            <a:r>
              <a:rPr lang="en-US" dirty="0" smtClean="0">
                <a:solidFill>
                  <a:srgbClr val="737572"/>
                </a:solidFill>
              </a:rPr>
              <a:t> id </a:t>
            </a:r>
            <a:r>
              <a:rPr lang="en-US" dirty="0" err="1" smtClean="0">
                <a:solidFill>
                  <a:srgbClr val="737572"/>
                </a:solidFill>
              </a:rPr>
              <a:t>est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laborum</a:t>
            </a:r>
            <a:r>
              <a:rPr lang="en-US" dirty="0" smtClean="0">
                <a:solidFill>
                  <a:srgbClr val="737572"/>
                </a:solidFill>
              </a:rPr>
              <a:t>."</a:t>
            </a:r>
            <a:endParaRPr lang="en-US" dirty="0">
              <a:solidFill>
                <a:srgbClr val="737572"/>
              </a:solidFill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15971625" y="3463636"/>
            <a:ext cx="6439450" cy="8402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737572"/>
                </a:solidFill>
              </a:rPr>
              <a:t>"</a:t>
            </a:r>
            <a:r>
              <a:rPr lang="en-US" dirty="0" err="1" smtClean="0">
                <a:solidFill>
                  <a:srgbClr val="737572"/>
                </a:solidFill>
              </a:rPr>
              <a:t>Lorem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ipsum</a:t>
            </a:r>
            <a:r>
              <a:rPr lang="en-US" dirty="0" smtClean="0">
                <a:solidFill>
                  <a:srgbClr val="737572"/>
                </a:solidFill>
              </a:rPr>
              <a:t> dolor sit </a:t>
            </a:r>
            <a:r>
              <a:rPr lang="en-US" dirty="0" err="1" smtClean="0">
                <a:solidFill>
                  <a:srgbClr val="737572"/>
                </a:solidFill>
              </a:rPr>
              <a:t>amet</a:t>
            </a:r>
            <a:r>
              <a:rPr lang="en-US" dirty="0" smtClean="0">
                <a:solidFill>
                  <a:srgbClr val="737572"/>
                </a:solidFill>
              </a:rPr>
              <a:t>, </a:t>
            </a:r>
            <a:r>
              <a:rPr lang="en-US" dirty="0" err="1" smtClean="0">
                <a:solidFill>
                  <a:srgbClr val="737572"/>
                </a:solidFill>
              </a:rPr>
              <a:t>consectetur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adipiscing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elit</a:t>
            </a:r>
            <a:r>
              <a:rPr lang="en-US" dirty="0" smtClean="0">
                <a:solidFill>
                  <a:srgbClr val="737572"/>
                </a:solidFill>
              </a:rPr>
              <a:t>, </a:t>
            </a:r>
            <a:r>
              <a:rPr lang="en-US" dirty="0" err="1" smtClean="0">
                <a:solidFill>
                  <a:srgbClr val="737572"/>
                </a:solidFill>
              </a:rPr>
              <a:t>sed</a:t>
            </a:r>
            <a:r>
              <a:rPr lang="en-US" dirty="0" smtClean="0">
                <a:solidFill>
                  <a:srgbClr val="737572"/>
                </a:solidFill>
              </a:rPr>
              <a:t> do </a:t>
            </a:r>
            <a:r>
              <a:rPr lang="en-US" dirty="0" err="1" smtClean="0">
                <a:solidFill>
                  <a:srgbClr val="737572"/>
                </a:solidFill>
              </a:rPr>
              <a:t>eiusmod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tempor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incididunt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ut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labore</a:t>
            </a:r>
            <a:r>
              <a:rPr lang="en-US" dirty="0" smtClean="0">
                <a:solidFill>
                  <a:srgbClr val="737572"/>
                </a:solidFill>
              </a:rPr>
              <a:t> et </a:t>
            </a:r>
            <a:r>
              <a:rPr lang="en-US" dirty="0" err="1" smtClean="0">
                <a:solidFill>
                  <a:srgbClr val="737572"/>
                </a:solidFill>
              </a:rPr>
              <a:t>dolore</a:t>
            </a:r>
            <a:r>
              <a:rPr lang="en-US" dirty="0" smtClean="0">
                <a:solidFill>
                  <a:srgbClr val="737572"/>
                </a:solidFill>
              </a:rPr>
              <a:t> magna </a:t>
            </a:r>
            <a:r>
              <a:rPr lang="en-US" dirty="0" err="1" smtClean="0">
                <a:solidFill>
                  <a:srgbClr val="737572"/>
                </a:solidFill>
              </a:rPr>
              <a:t>aliqua</a:t>
            </a:r>
            <a:r>
              <a:rPr lang="en-US" dirty="0" smtClean="0">
                <a:solidFill>
                  <a:srgbClr val="737572"/>
                </a:solidFill>
              </a:rPr>
              <a:t>. </a:t>
            </a:r>
            <a:r>
              <a:rPr lang="en-US" dirty="0" err="1" smtClean="0">
                <a:solidFill>
                  <a:srgbClr val="737572"/>
                </a:solidFill>
              </a:rPr>
              <a:t>Ut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enim</a:t>
            </a:r>
            <a:r>
              <a:rPr lang="en-US" dirty="0" smtClean="0">
                <a:solidFill>
                  <a:srgbClr val="737572"/>
                </a:solidFill>
              </a:rPr>
              <a:t> ad minim </a:t>
            </a:r>
            <a:r>
              <a:rPr lang="en-US" dirty="0" err="1" smtClean="0">
                <a:solidFill>
                  <a:srgbClr val="737572"/>
                </a:solidFill>
              </a:rPr>
              <a:t>veniam</a:t>
            </a:r>
            <a:r>
              <a:rPr lang="en-US" dirty="0" smtClean="0">
                <a:solidFill>
                  <a:srgbClr val="737572"/>
                </a:solidFill>
              </a:rPr>
              <a:t>, </a:t>
            </a:r>
            <a:r>
              <a:rPr lang="en-US" dirty="0" err="1" smtClean="0">
                <a:solidFill>
                  <a:srgbClr val="737572"/>
                </a:solidFill>
              </a:rPr>
              <a:t>quis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nostrud</a:t>
            </a:r>
            <a:r>
              <a:rPr lang="en-US" dirty="0" smtClean="0">
                <a:solidFill>
                  <a:srgbClr val="737572"/>
                </a:solidFill>
              </a:rPr>
              <a:t> exercitation </a:t>
            </a:r>
            <a:r>
              <a:rPr lang="en-US" dirty="0" err="1" smtClean="0">
                <a:solidFill>
                  <a:srgbClr val="737572"/>
                </a:solidFill>
              </a:rPr>
              <a:t>ullamco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laboris</a:t>
            </a:r>
            <a:r>
              <a:rPr lang="en-US" dirty="0" smtClean="0">
                <a:solidFill>
                  <a:srgbClr val="737572"/>
                </a:solidFill>
              </a:rPr>
              <a:t> nisi </a:t>
            </a:r>
            <a:r>
              <a:rPr lang="en-US" dirty="0" err="1" smtClean="0">
                <a:solidFill>
                  <a:srgbClr val="737572"/>
                </a:solidFill>
              </a:rPr>
              <a:t>ut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aliquip</a:t>
            </a:r>
            <a:r>
              <a:rPr lang="en-US" dirty="0" smtClean="0">
                <a:solidFill>
                  <a:srgbClr val="737572"/>
                </a:solidFill>
              </a:rPr>
              <a:t> ex </a:t>
            </a:r>
            <a:r>
              <a:rPr lang="en-US" dirty="0" err="1" smtClean="0">
                <a:solidFill>
                  <a:srgbClr val="737572"/>
                </a:solidFill>
              </a:rPr>
              <a:t>ea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commodo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consequat</a:t>
            </a:r>
            <a:r>
              <a:rPr lang="en-US" dirty="0" smtClean="0">
                <a:solidFill>
                  <a:srgbClr val="737572"/>
                </a:solidFill>
              </a:rPr>
              <a:t>. </a:t>
            </a:r>
            <a:r>
              <a:rPr lang="en-US" dirty="0" err="1" smtClean="0">
                <a:solidFill>
                  <a:srgbClr val="737572"/>
                </a:solidFill>
              </a:rPr>
              <a:t>Duis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aute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irure</a:t>
            </a:r>
            <a:r>
              <a:rPr lang="en-US" dirty="0" smtClean="0">
                <a:solidFill>
                  <a:srgbClr val="737572"/>
                </a:solidFill>
              </a:rPr>
              <a:t> dolor in </a:t>
            </a:r>
            <a:r>
              <a:rPr lang="en-US" dirty="0" err="1" smtClean="0">
                <a:solidFill>
                  <a:srgbClr val="737572"/>
                </a:solidFill>
              </a:rPr>
              <a:t>reprehenderit</a:t>
            </a:r>
            <a:r>
              <a:rPr lang="en-US" dirty="0" smtClean="0">
                <a:solidFill>
                  <a:srgbClr val="737572"/>
                </a:solidFill>
              </a:rPr>
              <a:t> in </a:t>
            </a:r>
            <a:r>
              <a:rPr lang="en-US" dirty="0" err="1" smtClean="0">
                <a:solidFill>
                  <a:srgbClr val="737572"/>
                </a:solidFill>
              </a:rPr>
              <a:t>voluptate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velit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esse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cillum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dolore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eu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fugiat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nulla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pariatur</a:t>
            </a:r>
            <a:r>
              <a:rPr lang="en-US" dirty="0" smtClean="0">
                <a:solidFill>
                  <a:srgbClr val="737572"/>
                </a:solidFill>
              </a:rPr>
              <a:t>. </a:t>
            </a:r>
            <a:r>
              <a:rPr lang="en-US" dirty="0" err="1" smtClean="0">
                <a:solidFill>
                  <a:srgbClr val="737572"/>
                </a:solidFill>
              </a:rPr>
              <a:t>Excepteur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sint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occaecat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cupidatat</a:t>
            </a:r>
            <a:r>
              <a:rPr lang="en-US" dirty="0" smtClean="0">
                <a:solidFill>
                  <a:srgbClr val="737572"/>
                </a:solidFill>
              </a:rPr>
              <a:t> non </a:t>
            </a:r>
            <a:r>
              <a:rPr lang="en-US" dirty="0" err="1" smtClean="0">
                <a:solidFill>
                  <a:srgbClr val="737572"/>
                </a:solidFill>
              </a:rPr>
              <a:t>proident</a:t>
            </a:r>
            <a:r>
              <a:rPr lang="en-US" dirty="0" smtClean="0">
                <a:solidFill>
                  <a:srgbClr val="737572"/>
                </a:solidFill>
              </a:rPr>
              <a:t>, </a:t>
            </a:r>
            <a:r>
              <a:rPr lang="en-US" dirty="0" err="1" smtClean="0">
                <a:solidFill>
                  <a:srgbClr val="737572"/>
                </a:solidFill>
              </a:rPr>
              <a:t>sunt</a:t>
            </a:r>
            <a:r>
              <a:rPr lang="en-US" dirty="0" smtClean="0">
                <a:solidFill>
                  <a:srgbClr val="737572"/>
                </a:solidFill>
              </a:rPr>
              <a:t> in culpa qui </a:t>
            </a:r>
            <a:r>
              <a:rPr lang="en-US" dirty="0" err="1" smtClean="0">
                <a:solidFill>
                  <a:srgbClr val="737572"/>
                </a:solidFill>
              </a:rPr>
              <a:t>officia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deserunt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mollit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anim</a:t>
            </a:r>
            <a:r>
              <a:rPr lang="en-US" dirty="0" smtClean="0">
                <a:solidFill>
                  <a:srgbClr val="737572"/>
                </a:solidFill>
              </a:rPr>
              <a:t> id </a:t>
            </a:r>
            <a:r>
              <a:rPr lang="en-US" dirty="0" err="1" smtClean="0">
                <a:solidFill>
                  <a:srgbClr val="737572"/>
                </a:solidFill>
              </a:rPr>
              <a:t>est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laborum</a:t>
            </a:r>
            <a:r>
              <a:rPr lang="en-US" dirty="0" smtClean="0">
                <a:solidFill>
                  <a:srgbClr val="737572"/>
                </a:solidFill>
              </a:rPr>
              <a:t>."</a:t>
            </a:r>
            <a:endParaRPr lang="en-US" dirty="0">
              <a:solidFill>
                <a:srgbClr val="737572"/>
              </a:solidFill>
            </a:endParaRPr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1477786" y="0"/>
            <a:ext cx="4204696" cy="7086698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120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0" y="-23092"/>
            <a:ext cx="3689194" cy="13739092"/>
          </a:xfrm>
          <a:custGeom>
            <a:avLst/>
            <a:gdLst>
              <a:gd name="connsiteX0" fmla="*/ 2419818 w 5963377"/>
              <a:gd name="connsiteY0" fmla="*/ 0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  <a:gd name="connsiteX0" fmla="*/ 236190 w 6170951"/>
              <a:gd name="connsiteY0" fmla="*/ 11291 h 6706612"/>
              <a:gd name="connsiteX1" fmla="*/ 6170951 w 6170951"/>
              <a:gd name="connsiteY1" fmla="*/ 0 h 6706612"/>
              <a:gd name="connsiteX2" fmla="*/ 3751133 w 6170951"/>
              <a:gd name="connsiteY2" fmla="*/ 6706612 h 6706612"/>
              <a:gd name="connsiteX3" fmla="*/ 207574 w 6170951"/>
              <a:gd name="connsiteY3" fmla="*/ 6706612 h 6706612"/>
              <a:gd name="connsiteX4" fmla="*/ 236190 w 6170951"/>
              <a:gd name="connsiteY4" fmla="*/ 11291 h 6706612"/>
              <a:gd name="connsiteX0" fmla="*/ 28616 w 5963377"/>
              <a:gd name="connsiteY0" fmla="*/ 11291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  <a:gd name="connsiteX4" fmla="*/ 28616 w 5963377"/>
              <a:gd name="connsiteY4" fmla="*/ 11291 h 6706612"/>
              <a:gd name="connsiteX0" fmla="*/ 28616 w 5963377"/>
              <a:gd name="connsiteY0" fmla="*/ 11291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  <a:gd name="connsiteX4" fmla="*/ 28616 w 5963377"/>
              <a:gd name="connsiteY4" fmla="*/ 11291 h 6706612"/>
              <a:gd name="connsiteX0" fmla="*/ 28616 w 5963377"/>
              <a:gd name="connsiteY0" fmla="*/ 11291 h 6706612"/>
              <a:gd name="connsiteX1" fmla="*/ 5963377 w 5963377"/>
              <a:gd name="connsiteY1" fmla="*/ 0 h 6706612"/>
              <a:gd name="connsiteX2" fmla="*/ 1514052 w 5963377"/>
              <a:gd name="connsiteY2" fmla="*/ 6706612 h 6706612"/>
              <a:gd name="connsiteX3" fmla="*/ 0 w 5963377"/>
              <a:gd name="connsiteY3" fmla="*/ 6706612 h 6706612"/>
              <a:gd name="connsiteX4" fmla="*/ 28616 w 5963377"/>
              <a:gd name="connsiteY4" fmla="*/ 11291 h 6706612"/>
              <a:gd name="connsiteX0" fmla="*/ 28616 w 3210480"/>
              <a:gd name="connsiteY0" fmla="*/ 22582 h 6717903"/>
              <a:gd name="connsiteX1" fmla="*/ 3210480 w 3210480"/>
              <a:gd name="connsiteY1" fmla="*/ 0 h 6717903"/>
              <a:gd name="connsiteX2" fmla="*/ 1514052 w 3210480"/>
              <a:gd name="connsiteY2" fmla="*/ 6717903 h 6717903"/>
              <a:gd name="connsiteX3" fmla="*/ 0 w 3210480"/>
              <a:gd name="connsiteY3" fmla="*/ 6717903 h 6717903"/>
              <a:gd name="connsiteX4" fmla="*/ 28616 w 3210480"/>
              <a:gd name="connsiteY4" fmla="*/ 22582 h 6717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0480" h="6717903">
                <a:moveTo>
                  <a:pt x="28616" y="22582"/>
                </a:moveTo>
                <a:lnTo>
                  <a:pt x="3210480" y="0"/>
                </a:lnTo>
                <a:lnTo>
                  <a:pt x="1514052" y="6717903"/>
                </a:lnTo>
                <a:lnTo>
                  <a:pt x="0" y="6717903"/>
                </a:lnTo>
                <a:cubicBezTo>
                  <a:pt x="2840" y="4290426"/>
                  <a:pt x="25774" y="485496"/>
                  <a:pt x="28616" y="2258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7162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1" y="0"/>
            <a:ext cx="24470012" cy="3394364"/>
          </a:xfrm>
          <a:custGeom>
            <a:avLst/>
            <a:gdLst>
              <a:gd name="connsiteX0" fmla="*/ 0 w 24377650"/>
              <a:gd name="connsiteY0" fmla="*/ 0 h 3394364"/>
              <a:gd name="connsiteX1" fmla="*/ 24377650 w 24377650"/>
              <a:gd name="connsiteY1" fmla="*/ 0 h 3394364"/>
              <a:gd name="connsiteX2" fmla="*/ 24377650 w 24377650"/>
              <a:gd name="connsiteY2" fmla="*/ 3394364 h 3394364"/>
              <a:gd name="connsiteX3" fmla="*/ 0 w 24377650"/>
              <a:gd name="connsiteY3" fmla="*/ 3394364 h 3394364"/>
              <a:gd name="connsiteX4" fmla="*/ 0 w 24377650"/>
              <a:gd name="connsiteY4" fmla="*/ 0 h 3394364"/>
              <a:gd name="connsiteX0" fmla="*/ 0 w 24470011"/>
              <a:gd name="connsiteY0" fmla="*/ 0 h 3394364"/>
              <a:gd name="connsiteX1" fmla="*/ 24377650 w 24470011"/>
              <a:gd name="connsiteY1" fmla="*/ 0 h 3394364"/>
              <a:gd name="connsiteX2" fmla="*/ 24470011 w 24470011"/>
              <a:gd name="connsiteY2" fmla="*/ 92364 h 3394364"/>
              <a:gd name="connsiteX3" fmla="*/ 0 w 24470011"/>
              <a:gd name="connsiteY3" fmla="*/ 3394364 h 3394364"/>
              <a:gd name="connsiteX4" fmla="*/ 0 w 24470011"/>
              <a:gd name="connsiteY4" fmla="*/ 0 h 3394364"/>
              <a:gd name="connsiteX0" fmla="*/ 0 w 24470012"/>
              <a:gd name="connsiteY0" fmla="*/ 0 h 3394364"/>
              <a:gd name="connsiteX1" fmla="*/ 24377650 w 24470012"/>
              <a:gd name="connsiteY1" fmla="*/ 0 h 3394364"/>
              <a:gd name="connsiteX2" fmla="*/ 24470012 w 24470012"/>
              <a:gd name="connsiteY2" fmla="*/ 23091 h 3394364"/>
              <a:gd name="connsiteX3" fmla="*/ 0 w 24470012"/>
              <a:gd name="connsiteY3" fmla="*/ 3394364 h 3394364"/>
              <a:gd name="connsiteX4" fmla="*/ 0 w 24470012"/>
              <a:gd name="connsiteY4" fmla="*/ 0 h 3394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470012" h="3394364">
                <a:moveTo>
                  <a:pt x="0" y="0"/>
                </a:moveTo>
                <a:lnTo>
                  <a:pt x="24377650" y="0"/>
                </a:lnTo>
                <a:lnTo>
                  <a:pt x="24470012" y="23091"/>
                </a:lnTo>
                <a:lnTo>
                  <a:pt x="0" y="339436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0136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24377650" cy="3024909"/>
          </a:xfrm>
          <a:custGeom>
            <a:avLst/>
            <a:gdLst>
              <a:gd name="connsiteX0" fmla="*/ 0 w 24377650"/>
              <a:gd name="connsiteY0" fmla="*/ 0 h 3024909"/>
              <a:gd name="connsiteX1" fmla="*/ 24377650 w 24377650"/>
              <a:gd name="connsiteY1" fmla="*/ 0 h 3024909"/>
              <a:gd name="connsiteX2" fmla="*/ 24377650 w 24377650"/>
              <a:gd name="connsiteY2" fmla="*/ 3024909 h 3024909"/>
              <a:gd name="connsiteX3" fmla="*/ 0 w 24377650"/>
              <a:gd name="connsiteY3" fmla="*/ 3024909 h 3024909"/>
              <a:gd name="connsiteX4" fmla="*/ 0 w 24377650"/>
              <a:gd name="connsiteY4" fmla="*/ 0 h 3024909"/>
              <a:gd name="connsiteX0" fmla="*/ 0 w 24377650"/>
              <a:gd name="connsiteY0" fmla="*/ 0 h 3024909"/>
              <a:gd name="connsiteX1" fmla="*/ 24377650 w 24377650"/>
              <a:gd name="connsiteY1" fmla="*/ 0 h 3024909"/>
              <a:gd name="connsiteX2" fmla="*/ 24377650 w 24377650"/>
              <a:gd name="connsiteY2" fmla="*/ 3024909 h 3024909"/>
              <a:gd name="connsiteX3" fmla="*/ 23091 w 24377650"/>
              <a:gd name="connsiteY3" fmla="*/ 115455 h 3024909"/>
              <a:gd name="connsiteX4" fmla="*/ 0 w 24377650"/>
              <a:gd name="connsiteY4" fmla="*/ 0 h 3024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77650" h="3024909">
                <a:moveTo>
                  <a:pt x="0" y="0"/>
                </a:moveTo>
                <a:lnTo>
                  <a:pt x="24377650" y="0"/>
                </a:lnTo>
                <a:lnTo>
                  <a:pt x="24377650" y="3024909"/>
                </a:lnTo>
                <a:lnTo>
                  <a:pt x="23091" y="11545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15"/>
          </p:nvPr>
        </p:nvSpPr>
        <p:spPr>
          <a:xfrm rot="10800000">
            <a:off x="0" y="10691091"/>
            <a:ext cx="24377650" cy="3024909"/>
          </a:xfrm>
          <a:custGeom>
            <a:avLst/>
            <a:gdLst>
              <a:gd name="connsiteX0" fmla="*/ 0 w 24377650"/>
              <a:gd name="connsiteY0" fmla="*/ 0 h 3024909"/>
              <a:gd name="connsiteX1" fmla="*/ 24377650 w 24377650"/>
              <a:gd name="connsiteY1" fmla="*/ 0 h 3024909"/>
              <a:gd name="connsiteX2" fmla="*/ 24377650 w 24377650"/>
              <a:gd name="connsiteY2" fmla="*/ 3024909 h 3024909"/>
              <a:gd name="connsiteX3" fmla="*/ 0 w 24377650"/>
              <a:gd name="connsiteY3" fmla="*/ 3024909 h 3024909"/>
              <a:gd name="connsiteX4" fmla="*/ 0 w 24377650"/>
              <a:gd name="connsiteY4" fmla="*/ 0 h 3024909"/>
              <a:gd name="connsiteX0" fmla="*/ 0 w 24377650"/>
              <a:gd name="connsiteY0" fmla="*/ 0 h 3024909"/>
              <a:gd name="connsiteX1" fmla="*/ 24377650 w 24377650"/>
              <a:gd name="connsiteY1" fmla="*/ 0 h 3024909"/>
              <a:gd name="connsiteX2" fmla="*/ 24377650 w 24377650"/>
              <a:gd name="connsiteY2" fmla="*/ 3024909 h 3024909"/>
              <a:gd name="connsiteX3" fmla="*/ 23091 w 24377650"/>
              <a:gd name="connsiteY3" fmla="*/ 115455 h 3024909"/>
              <a:gd name="connsiteX4" fmla="*/ 0 w 24377650"/>
              <a:gd name="connsiteY4" fmla="*/ 0 h 3024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77650" h="3024909">
                <a:moveTo>
                  <a:pt x="0" y="0"/>
                </a:moveTo>
                <a:lnTo>
                  <a:pt x="24377650" y="0"/>
                </a:lnTo>
                <a:lnTo>
                  <a:pt x="24377650" y="3024909"/>
                </a:lnTo>
                <a:lnTo>
                  <a:pt x="23091" y="11545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4040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-1" y="0"/>
            <a:ext cx="4886157" cy="5888182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4833022" y="0"/>
            <a:ext cx="4886157" cy="5888182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9719179" y="0"/>
            <a:ext cx="4886157" cy="5888182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14605336" y="0"/>
            <a:ext cx="4886157" cy="5888182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19491493" y="0"/>
            <a:ext cx="4886157" cy="5888182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085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-1" y="7827818"/>
            <a:ext cx="4886157" cy="5888182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4833022" y="7827818"/>
            <a:ext cx="4886157" cy="5888182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9719179" y="7827818"/>
            <a:ext cx="4886157" cy="5888182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14605336" y="7827818"/>
            <a:ext cx="4886157" cy="5888182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19491493" y="7827818"/>
            <a:ext cx="4886157" cy="5888182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9703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-1" y="9144001"/>
            <a:ext cx="4886157" cy="457200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-1" y="4572001"/>
            <a:ext cx="4886157" cy="457200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-1" y="1"/>
            <a:ext cx="4886157" cy="457200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9307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0" y="6765636"/>
            <a:ext cx="24377650" cy="6950364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9469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24377650" cy="6950364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0976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7" descr="Terra Indígena Alto Rio Purus – Autor Dante Novaes (4)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32" b="5208"/>
          <a:stretch/>
        </p:blipFill>
        <p:spPr>
          <a:xfrm>
            <a:off x="0" y="0"/>
            <a:ext cx="24377650" cy="13716000"/>
          </a:xfrm>
          <a:prstGeom prst="rect">
            <a:avLst/>
          </a:prstGeom>
        </p:spPr>
      </p:pic>
      <p:sp>
        <p:nvSpPr>
          <p:cNvPr id="11" name="Rectangle 1"/>
          <p:cNvSpPr/>
          <p:nvPr userDrawn="1"/>
        </p:nvSpPr>
        <p:spPr>
          <a:xfrm>
            <a:off x="0" y="0"/>
            <a:ext cx="24377650" cy="13716000"/>
          </a:xfrm>
          <a:prstGeom prst="rect">
            <a:avLst/>
          </a:prstGeom>
          <a:gradFill flip="none" rotWithShape="1">
            <a:gsLst>
              <a:gs pos="0">
                <a:schemeClr val="accent1">
                  <a:satMod val="103000"/>
                  <a:lumMod val="102000"/>
                  <a:tint val="94000"/>
                  <a:alpha val="27000"/>
                </a:schemeClr>
              </a:gs>
              <a:gs pos="50000">
                <a:schemeClr val="accent1">
                  <a:satMod val="110000"/>
                  <a:lumMod val="100000"/>
                  <a:shade val="100000"/>
                  <a:alpha val="27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  <a:alpha val="27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" name="Retângulo 11"/>
          <p:cNvSpPr/>
          <p:nvPr userDrawn="1"/>
        </p:nvSpPr>
        <p:spPr>
          <a:xfrm>
            <a:off x="-17253" y="-7188"/>
            <a:ext cx="24377650" cy="13723188"/>
          </a:xfrm>
          <a:prstGeom prst="rect">
            <a:avLst/>
          </a:prstGeom>
          <a:solidFill>
            <a:schemeClr val="accent1">
              <a:alpha val="1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FFFFFF"/>
              </a:solidFill>
            </a:endParaRPr>
          </a:p>
        </p:txBody>
      </p:sp>
      <p:sp>
        <p:nvSpPr>
          <p:cNvPr id="13" name="Rectangle 8"/>
          <p:cNvSpPr/>
          <p:nvPr userDrawn="1"/>
        </p:nvSpPr>
        <p:spPr>
          <a:xfrm>
            <a:off x="0" y="5051979"/>
            <a:ext cx="24377650" cy="8677275"/>
          </a:xfrm>
          <a:prstGeom prst="rect">
            <a:avLst/>
          </a:prstGeom>
          <a:gradFill flip="none" rotWithShape="1">
            <a:gsLst>
              <a:gs pos="0">
                <a:schemeClr val="accent1">
                  <a:satMod val="103000"/>
                  <a:lumMod val="102000"/>
                  <a:tint val="94000"/>
                  <a:alpha val="0"/>
                </a:schemeClr>
              </a:gs>
              <a:gs pos="100000">
                <a:srgbClr val="000000">
                  <a:alpha val="74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16" name="Picture 21" descr="FBB HORIZONTAL CENTRAL PLANA_SLOGAN.png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27"/>
          <a:stretch/>
        </p:blipFill>
        <p:spPr>
          <a:xfrm>
            <a:off x="21061627" y="343435"/>
            <a:ext cx="2950869" cy="706265"/>
          </a:xfrm>
          <a:prstGeom prst="rect">
            <a:avLst/>
          </a:prstGeom>
        </p:spPr>
      </p:pic>
      <p:sp>
        <p:nvSpPr>
          <p:cNvPr id="18" name="TextBox 6"/>
          <p:cNvSpPr txBox="1"/>
          <p:nvPr userDrawn="1"/>
        </p:nvSpPr>
        <p:spPr>
          <a:xfrm>
            <a:off x="11866149" y="8987598"/>
            <a:ext cx="1044768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6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Light"/>
              </a:rPr>
              <a:t>Ser a principal protagonista da transformação socioambiental </a:t>
            </a:r>
          </a:p>
          <a:p>
            <a:r>
              <a:rPr lang="pt-BR" sz="46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Light"/>
              </a:rPr>
              <a:t>do Brasil.</a:t>
            </a:r>
            <a:endParaRPr lang="en-US" sz="46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Light"/>
            </a:endParaRPr>
          </a:p>
        </p:txBody>
      </p:sp>
      <p:sp>
        <p:nvSpPr>
          <p:cNvPr id="19" name="TextBox 8"/>
          <p:cNvSpPr txBox="1"/>
          <p:nvPr userDrawn="1"/>
        </p:nvSpPr>
        <p:spPr>
          <a:xfrm>
            <a:off x="4439307" y="9153343"/>
            <a:ext cx="629050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0" b="1" spc="600" dirty="0" smtClean="0">
                <a:solidFill>
                  <a:srgbClr val="F6DC31"/>
                </a:solidFill>
                <a:latin typeface="Arial"/>
                <a:ea typeface="Montserrat" charset="0"/>
                <a:cs typeface="Arial"/>
              </a:rPr>
              <a:t>_VISÃO</a:t>
            </a:r>
            <a:endParaRPr lang="en-US" sz="12000" b="1" spc="600" dirty="0">
              <a:solidFill>
                <a:srgbClr val="F6DC31"/>
              </a:solidFill>
              <a:latin typeface="Arial"/>
              <a:ea typeface="Montserrat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15206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g Background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7846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g Background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SDADSA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72"/>
            <a:ext cx="24377650" cy="1371242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734718" y="10829529"/>
            <a:ext cx="6908214" cy="1658962"/>
          </a:xfrm>
          <a:prstGeom prst="rect">
            <a:avLst/>
          </a:prstGeom>
        </p:spPr>
      </p:pic>
      <p:sp>
        <p:nvSpPr>
          <p:cNvPr id="6" name="Rectangle 8"/>
          <p:cNvSpPr/>
          <p:nvPr userDrawn="1"/>
        </p:nvSpPr>
        <p:spPr>
          <a:xfrm>
            <a:off x="0" y="990600"/>
            <a:ext cx="24377650" cy="10972800"/>
          </a:xfrm>
          <a:prstGeom prst="rect">
            <a:avLst/>
          </a:prstGeom>
          <a:gradFill flip="none" rotWithShape="1">
            <a:gsLst>
              <a:gs pos="100000">
                <a:schemeClr val="accent1">
                  <a:alpha val="0"/>
                </a:schemeClr>
              </a:gs>
              <a:gs pos="1000">
                <a:schemeClr val="accent1">
                  <a:satMod val="103000"/>
                  <a:lumMod val="102000"/>
                  <a:tint val="94000"/>
                  <a:alpha val="12000"/>
                </a:schemeClr>
              </a:gs>
              <a:gs pos="73000">
                <a:srgbClr val="A59010">
                  <a:alpha val="56000"/>
                </a:srgbClr>
              </a:gs>
              <a:gs pos="33000">
                <a:srgbClr val="927E08">
                  <a:alpha val="41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3388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I:\Grupos\GECOM\NOVA GECOM\ACERVO DE IMAGENS\PUBLICITÁRIAS POR ÁREA DE ATUAÇÃO\Água\Cisternas\Água de Produção\2PB_5853.jp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09"/>
            <a:ext cx="24385993" cy="13717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7"/>
          <p:cNvSpPr/>
          <p:nvPr userDrawn="1"/>
        </p:nvSpPr>
        <p:spPr>
          <a:xfrm>
            <a:off x="0" y="0"/>
            <a:ext cx="24377650" cy="13716000"/>
          </a:xfrm>
          <a:prstGeom prst="rect">
            <a:avLst/>
          </a:prstGeom>
          <a:gradFill flip="none" rotWithShape="1">
            <a:gsLst>
              <a:gs pos="0">
                <a:schemeClr val="accent1">
                  <a:satMod val="103000"/>
                  <a:lumMod val="102000"/>
                  <a:tint val="94000"/>
                  <a:alpha val="29000"/>
                </a:schemeClr>
              </a:gs>
              <a:gs pos="50000">
                <a:schemeClr val="accent1">
                  <a:satMod val="110000"/>
                  <a:lumMod val="100000"/>
                  <a:shade val="100000"/>
                  <a:alpha val="29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  <a:alpha val="29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" name="Rectangle 8"/>
          <p:cNvSpPr/>
          <p:nvPr userDrawn="1"/>
        </p:nvSpPr>
        <p:spPr>
          <a:xfrm>
            <a:off x="0" y="5032375"/>
            <a:ext cx="24377650" cy="8683625"/>
          </a:xfrm>
          <a:prstGeom prst="rect">
            <a:avLst/>
          </a:prstGeom>
          <a:gradFill flip="none" rotWithShape="1">
            <a:gsLst>
              <a:gs pos="0">
                <a:schemeClr val="accent1">
                  <a:satMod val="103000"/>
                  <a:lumMod val="102000"/>
                  <a:tint val="94000"/>
                  <a:alpha val="0"/>
                </a:schemeClr>
              </a:gs>
              <a:gs pos="100000">
                <a:srgbClr val="000000">
                  <a:alpha val="74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13" name="Picture 21" descr="FBB HORIZONTAL CENTRAL PLANA_SLOGAN.png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27"/>
          <a:stretch/>
        </p:blipFill>
        <p:spPr>
          <a:xfrm>
            <a:off x="21061627" y="343435"/>
            <a:ext cx="2950869" cy="706265"/>
          </a:xfrm>
          <a:prstGeom prst="rect">
            <a:avLst/>
          </a:prstGeom>
        </p:spPr>
      </p:pic>
      <p:sp>
        <p:nvSpPr>
          <p:cNvPr id="16" name="TextBox 6"/>
          <p:cNvSpPr txBox="1"/>
          <p:nvPr userDrawn="1"/>
        </p:nvSpPr>
        <p:spPr>
          <a:xfrm>
            <a:off x="14609313" y="7556382"/>
            <a:ext cx="8310306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6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Light"/>
              </a:rPr>
              <a:t>São metodologias, técnicas ou </a:t>
            </a:r>
          </a:p>
          <a:p>
            <a:r>
              <a:rPr lang="pt-BR" sz="46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Light"/>
              </a:rPr>
              <a:t>produtos desenvolvidos em </a:t>
            </a:r>
          </a:p>
          <a:p>
            <a:r>
              <a:rPr lang="pt-BR" sz="46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Light"/>
              </a:rPr>
              <a:t>interação com a comunidade </a:t>
            </a:r>
          </a:p>
          <a:p>
            <a:r>
              <a:rPr lang="pt-BR" sz="46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Light"/>
              </a:rPr>
              <a:t>em busca de efetivas soluções </a:t>
            </a:r>
          </a:p>
          <a:p>
            <a:r>
              <a:rPr lang="pt-BR" sz="46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Light"/>
              </a:rPr>
              <a:t>para problemas sociais.</a:t>
            </a:r>
            <a:endParaRPr lang="en-US" sz="46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Light"/>
            </a:endParaRPr>
          </a:p>
        </p:txBody>
      </p:sp>
      <p:sp>
        <p:nvSpPr>
          <p:cNvPr id="18" name="TextBox 8"/>
          <p:cNvSpPr txBox="1"/>
          <p:nvPr userDrawn="1"/>
        </p:nvSpPr>
        <p:spPr>
          <a:xfrm>
            <a:off x="1288436" y="7627142"/>
            <a:ext cx="12144670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0" b="1" spc="600" dirty="0" smtClean="0">
                <a:solidFill>
                  <a:srgbClr val="F6DC31"/>
                </a:solidFill>
                <a:latin typeface="Arial"/>
                <a:ea typeface="Montserrat" charset="0"/>
                <a:cs typeface="Arial"/>
              </a:rPr>
              <a:t>_TECNOLOGIA</a:t>
            </a:r>
          </a:p>
          <a:p>
            <a:pPr algn="r"/>
            <a:r>
              <a:rPr lang="en-US" sz="12000" b="1" spc="600" dirty="0" smtClean="0">
                <a:solidFill>
                  <a:srgbClr val="F6DC31"/>
                </a:solidFill>
                <a:latin typeface="Arial"/>
                <a:ea typeface="Montserrat" charset="0"/>
                <a:cs typeface="Arial"/>
              </a:rPr>
              <a:t>SOCIAL</a:t>
            </a:r>
            <a:endParaRPr lang="en-US" sz="12000" b="1" spc="600" dirty="0">
              <a:solidFill>
                <a:srgbClr val="F6DC31"/>
              </a:solidFill>
              <a:latin typeface="Arial"/>
              <a:ea typeface="Montserrat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86551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57" b="6859"/>
          <a:stretch/>
        </p:blipFill>
        <p:spPr>
          <a:xfrm>
            <a:off x="0" y="0"/>
            <a:ext cx="24377650" cy="13709373"/>
          </a:xfrm>
          <a:prstGeom prst="rect">
            <a:avLst/>
          </a:prstGeom>
        </p:spPr>
      </p:pic>
      <p:sp>
        <p:nvSpPr>
          <p:cNvPr id="11" name="Rectangle 7"/>
          <p:cNvSpPr/>
          <p:nvPr userDrawn="1"/>
        </p:nvSpPr>
        <p:spPr>
          <a:xfrm>
            <a:off x="0" y="-6627"/>
            <a:ext cx="24377650" cy="13716000"/>
          </a:xfrm>
          <a:prstGeom prst="rect">
            <a:avLst/>
          </a:prstGeom>
          <a:gradFill flip="none" rotWithShape="1">
            <a:gsLst>
              <a:gs pos="0">
                <a:schemeClr val="accent1">
                  <a:satMod val="103000"/>
                  <a:lumMod val="102000"/>
                  <a:tint val="94000"/>
                  <a:alpha val="29000"/>
                </a:schemeClr>
              </a:gs>
              <a:gs pos="50000">
                <a:schemeClr val="accent1">
                  <a:satMod val="110000"/>
                  <a:lumMod val="100000"/>
                  <a:shade val="100000"/>
                  <a:alpha val="29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  <a:alpha val="29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" name="Rectangle 8"/>
          <p:cNvSpPr/>
          <p:nvPr userDrawn="1"/>
        </p:nvSpPr>
        <p:spPr>
          <a:xfrm>
            <a:off x="0" y="5032375"/>
            <a:ext cx="24377650" cy="8683625"/>
          </a:xfrm>
          <a:prstGeom prst="rect">
            <a:avLst/>
          </a:prstGeom>
          <a:gradFill flip="none" rotWithShape="1">
            <a:gsLst>
              <a:gs pos="0">
                <a:schemeClr val="accent1">
                  <a:satMod val="103000"/>
                  <a:lumMod val="102000"/>
                  <a:tint val="94000"/>
                  <a:alpha val="0"/>
                </a:schemeClr>
              </a:gs>
              <a:gs pos="100000">
                <a:srgbClr val="000000">
                  <a:alpha val="74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14" name="Picture 21" descr="FBB HORIZONTAL CENTRAL PLANA_SLOGAN.png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27"/>
          <a:stretch/>
        </p:blipFill>
        <p:spPr>
          <a:xfrm>
            <a:off x="21061627" y="343435"/>
            <a:ext cx="2950869" cy="706265"/>
          </a:xfrm>
          <a:prstGeom prst="rect">
            <a:avLst/>
          </a:prstGeom>
        </p:spPr>
      </p:pic>
      <p:sp>
        <p:nvSpPr>
          <p:cNvPr id="16" name="TextBox 6"/>
          <p:cNvSpPr txBox="1"/>
          <p:nvPr userDrawn="1"/>
        </p:nvSpPr>
        <p:spPr>
          <a:xfrm>
            <a:off x="12223953" y="8053332"/>
            <a:ext cx="10447688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6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Light"/>
              </a:rPr>
              <a:t>Atuamos na preservação do meio ambiente e na resiliência das pessoas às mudanças climáticas com ações voltadas ao protagonismo social. </a:t>
            </a:r>
          </a:p>
        </p:txBody>
      </p:sp>
      <p:sp>
        <p:nvSpPr>
          <p:cNvPr id="18" name="TextBox 8"/>
          <p:cNvSpPr txBox="1"/>
          <p:nvPr userDrawn="1"/>
        </p:nvSpPr>
        <p:spPr>
          <a:xfrm>
            <a:off x="2292885" y="7580751"/>
            <a:ext cx="8834470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0" b="1" spc="600" dirty="0" smtClean="0">
                <a:solidFill>
                  <a:srgbClr val="F6DC31"/>
                </a:solidFill>
                <a:latin typeface="Arial"/>
                <a:ea typeface="Montserrat" charset="0"/>
                <a:cs typeface="Arial"/>
              </a:rPr>
              <a:t>_MEIO</a:t>
            </a:r>
          </a:p>
          <a:p>
            <a:pPr algn="r"/>
            <a:r>
              <a:rPr lang="en-US" sz="12000" b="1" spc="600" dirty="0" smtClean="0">
                <a:solidFill>
                  <a:srgbClr val="F6DC31"/>
                </a:solidFill>
                <a:latin typeface="Arial"/>
                <a:ea typeface="Montserrat" charset="0"/>
                <a:cs typeface="Arial"/>
              </a:rPr>
              <a:t>AMBIENTE</a:t>
            </a:r>
            <a:endParaRPr lang="en-US" sz="12000" b="1" spc="600" dirty="0">
              <a:solidFill>
                <a:srgbClr val="F6DC31"/>
              </a:solidFill>
              <a:latin typeface="Arial"/>
              <a:ea typeface="Montserrat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9814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12" descr="Crianças em momento de leitura na Sala de Leitura.JP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02"/>
          <a:stretch/>
        </p:blipFill>
        <p:spPr>
          <a:xfrm>
            <a:off x="0" y="0"/>
            <a:ext cx="24377650" cy="13716000"/>
          </a:xfrm>
          <a:prstGeom prst="rect">
            <a:avLst/>
          </a:prstGeom>
        </p:spPr>
      </p:pic>
      <p:sp>
        <p:nvSpPr>
          <p:cNvPr id="11" name="Rectangle 7"/>
          <p:cNvSpPr/>
          <p:nvPr userDrawn="1"/>
        </p:nvSpPr>
        <p:spPr>
          <a:xfrm>
            <a:off x="0" y="0"/>
            <a:ext cx="24377650" cy="13716000"/>
          </a:xfrm>
          <a:prstGeom prst="rect">
            <a:avLst/>
          </a:prstGeom>
          <a:gradFill flip="none" rotWithShape="1">
            <a:gsLst>
              <a:gs pos="0">
                <a:schemeClr val="accent1">
                  <a:satMod val="103000"/>
                  <a:lumMod val="102000"/>
                  <a:tint val="94000"/>
                  <a:alpha val="29000"/>
                </a:schemeClr>
              </a:gs>
              <a:gs pos="50000">
                <a:schemeClr val="accent1">
                  <a:satMod val="110000"/>
                  <a:lumMod val="100000"/>
                  <a:shade val="100000"/>
                  <a:alpha val="29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  <a:alpha val="29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" name="Rectangle 8"/>
          <p:cNvSpPr/>
          <p:nvPr userDrawn="1"/>
        </p:nvSpPr>
        <p:spPr>
          <a:xfrm>
            <a:off x="0" y="5032375"/>
            <a:ext cx="24377650" cy="8683625"/>
          </a:xfrm>
          <a:prstGeom prst="rect">
            <a:avLst/>
          </a:prstGeom>
          <a:gradFill flip="none" rotWithShape="1">
            <a:gsLst>
              <a:gs pos="0">
                <a:schemeClr val="accent1">
                  <a:satMod val="103000"/>
                  <a:lumMod val="102000"/>
                  <a:tint val="94000"/>
                  <a:alpha val="0"/>
                </a:schemeClr>
              </a:gs>
              <a:gs pos="100000">
                <a:srgbClr val="000000">
                  <a:alpha val="74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13" name="Picture 21" descr="FBB HORIZONTAL CENTRAL PLANA_SLOGAN.png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27"/>
          <a:stretch/>
        </p:blipFill>
        <p:spPr>
          <a:xfrm>
            <a:off x="21061627" y="343435"/>
            <a:ext cx="2950869" cy="706265"/>
          </a:xfrm>
          <a:prstGeom prst="rect">
            <a:avLst/>
          </a:prstGeom>
        </p:spPr>
      </p:pic>
      <p:sp>
        <p:nvSpPr>
          <p:cNvPr id="16" name="TextBox 6"/>
          <p:cNvSpPr txBox="1"/>
          <p:nvPr userDrawn="1"/>
        </p:nvSpPr>
        <p:spPr>
          <a:xfrm>
            <a:off x="12780537" y="8649672"/>
            <a:ext cx="10447688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6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Light"/>
              </a:rPr>
              <a:t>Atuamos de forma contemporânea, integrada e participativa com ações de educação voltadas para a cidadania, o meio ambiente e um futuro sustentável.</a:t>
            </a:r>
          </a:p>
        </p:txBody>
      </p:sp>
      <p:sp>
        <p:nvSpPr>
          <p:cNvPr id="18" name="TextBox 8"/>
          <p:cNvSpPr txBox="1"/>
          <p:nvPr userDrawn="1"/>
        </p:nvSpPr>
        <p:spPr>
          <a:xfrm>
            <a:off x="1032527" y="9162685"/>
            <a:ext cx="10621818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0" b="1" spc="600" dirty="0" smtClean="0">
                <a:solidFill>
                  <a:srgbClr val="F6DC31"/>
                </a:solidFill>
                <a:latin typeface="Arial"/>
                <a:ea typeface="Montserrat" charset="0"/>
                <a:cs typeface="Arial"/>
              </a:rPr>
              <a:t>_EDUCAÇÃO</a:t>
            </a:r>
            <a:endParaRPr lang="en-US" sz="12000" b="1" spc="600" dirty="0">
              <a:solidFill>
                <a:srgbClr val="F6DC31"/>
              </a:solidFill>
              <a:latin typeface="Arial"/>
              <a:ea typeface="Montserrat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77646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7" descr="Terra Indígena Alto Rio Purus – Autor Dante Novaes (4)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32" b="5208"/>
          <a:stretch/>
        </p:blipFill>
        <p:spPr>
          <a:xfrm>
            <a:off x="0" y="0"/>
            <a:ext cx="24377650" cy="13716000"/>
          </a:xfrm>
          <a:prstGeom prst="rect">
            <a:avLst/>
          </a:prstGeom>
        </p:spPr>
      </p:pic>
      <p:sp>
        <p:nvSpPr>
          <p:cNvPr id="11" name="Rectangle 1"/>
          <p:cNvSpPr/>
          <p:nvPr userDrawn="1"/>
        </p:nvSpPr>
        <p:spPr>
          <a:xfrm>
            <a:off x="0" y="0"/>
            <a:ext cx="24377650" cy="13716000"/>
          </a:xfrm>
          <a:prstGeom prst="rect">
            <a:avLst/>
          </a:prstGeom>
          <a:gradFill flip="none" rotWithShape="1">
            <a:gsLst>
              <a:gs pos="0">
                <a:schemeClr val="accent1">
                  <a:satMod val="103000"/>
                  <a:lumMod val="102000"/>
                  <a:tint val="94000"/>
                  <a:alpha val="27000"/>
                </a:schemeClr>
              </a:gs>
              <a:gs pos="50000">
                <a:schemeClr val="accent1">
                  <a:satMod val="110000"/>
                  <a:lumMod val="100000"/>
                  <a:shade val="100000"/>
                  <a:alpha val="27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  <a:alpha val="27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" name="Retângulo 11"/>
          <p:cNvSpPr/>
          <p:nvPr userDrawn="1"/>
        </p:nvSpPr>
        <p:spPr>
          <a:xfrm>
            <a:off x="-17253" y="-7188"/>
            <a:ext cx="24377650" cy="13723188"/>
          </a:xfrm>
          <a:prstGeom prst="rect">
            <a:avLst/>
          </a:prstGeom>
          <a:solidFill>
            <a:schemeClr val="accent1">
              <a:alpha val="1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FFFFFF"/>
              </a:solidFill>
            </a:endParaRPr>
          </a:p>
        </p:txBody>
      </p:sp>
      <p:sp>
        <p:nvSpPr>
          <p:cNvPr id="13" name="Rectangle 8"/>
          <p:cNvSpPr/>
          <p:nvPr userDrawn="1"/>
        </p:nvSpPr>
        <p:spPr>
          <a:xfrm>
            <a:off x="0" y="5051979"/>
            <a:ext cx="24377650" cy="8677275"/>
          </a:xfrm>
          <a:prstGeom prst="rect">
            <a:avLst/>
          </a:prstGeom>
          <a:gradFill flip="none" rotWithShape="1">
            <a:gsLst>
              <a:gs pos="0">
                <a:schemeClr val="accent1">
                  <a:satMod val="103000"/>
                  <a:lumMod val="102000"/>
                  <a:tint val="94000"/>
                  <a:alpha val="0"/>
                </a:schemeClr>
              </a:gs>
              <a:gs pos="100000">
                <a:srgbClr val="000000">
                  <a:alpha val="74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16" name="Picture 21" descr="FBB HORIZONTAL CENTRAL PLANA_SLOGAN.png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27"/>
          <a:stretch/>
        </p:blipFill>
        <p:spPr>
          <a:xfrm>
            <a:off x="21061627" y="343435"/>
            <a:ext cx="2950869" cy="706265"/>
          </a:xfrm>
          <a:prstGeom prst="rect">
            <a:avLst/>
          </a:prstGeom>
        </p:spPr>
      </p:pic>
      <p:sp>
        <p:nvSpPr>
          <p:cNvPr id="18" name="TextBox 6"/>
          <p:cNvSpPr txBox="1"/>
          <p:nvPr userDrawn="1"/>
        </p:nvSpPr>
        <p:spPr>
          <a:xfrm>
            <a:off x="11866149" y="8987598"/>
            <a:ext cx="1044768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6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Light"/>
              </a:rPr>
              <a:t>Ser a principal protagonista da transformação socioambiental </a:t>
            </a:r>
          </a:p>
          <a:p>
            <a:r>
              <a:rPr lang="pt-BR" sz="46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Light"/>
              </a:rPr>
              <a:t>do Brasil.</a:t>
            </a:r>
            <a:endParaRPr lang="en-US" sz="46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Light"/>
            </a:endParaRPr>
          </a:p>
        </p:txBody>
      </p:sp>
      <p:sp>
        <p:nvSpPr>
          <p:cNvPr id="19" name="TextBox 8"/>
          <p:cNvSpPr txBox="1"/>
          <p:nvPr userDrawn="1"/>
        </p:nvSpPr>
        <p:spPr>
          <a:xfrm>
            <a:off x="4439307" y="9153343"/>
            <a:ext cx="629050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0" b="1" spc="600" dirty="0" smtClean="0">
                <a:solidFill>
                  <a:srgbClr val="F6DC31"/>
                </a:solidFill>
                <a:latin typeface="Arial"/>
                <a:ea typeface="Montserrat" charset="0"/>
                <a:cs typeface="Arial"/>
              </a:rPr>
              <a:t>_VISÃO</a:t>
            </a:r>
            <a:endParaRPr lang="en-US" sz="12000" b="1" spc="600" dirty="0">
              <a:solidFill>
                <a:srgbClr val="F6DC31"/>
              </a:solidFill>
              <a:latin typeface="Arial"/>
              <a:ea typeface="Montserrat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59368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0" y="0"/>
            <a:ext cx="24377650" cy="13716000"/>
          </a:xfrm>
          <a:prstGeom prst="rect">
            <a:avLst/>
          </a:prstGeom>
          <a:gradFill flip="none" rotWithShape="1">
            <a:gsLst>
              <a:gs pos="0">
                <a:schemeClr val="accent1">
                  <a:satMod val="103000"/>
                  <a:lumMod val="102000"/>
                  <a:tint val="94000"/>
                  <a:alpha val="29000"/>
                </a:schemeClr>
              </a:gs>
              <a:gs pos="50000">
                <a:schemeClr val="accent1">
                  <a:satMod val="110000"/>
                  <a:lumMod val="100000"/>
                  <a:shade val="100000"/>
                  <a:alpha val="29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  <a:alpha val="29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" name="Rectangle 8"/>
          <p:cNvSpPr/>
          <p:nvPr userDrawn="1"/>
        </p:nvSpPr>
        <p:spPr>
          <a:xfrm>
            <a:off x="0" y="5032375"/>
            <a:ext cx="24384000" cy="8683625"/>
          </a:xfrm>
          <a:prstGeom prst="rect">
            <a:avLst/>
          </a:prstGeom>
          <a:gradFill flip="none" rotWithShape="1">
            <a:gsLst>
              <a:gs pos="0">
                <a:schemeClr val="accent1">
                  <a:satMod val="103000"/>
                  <a:lumMod val="102000"/>
                  <a:tint val="94000"/>
                  <a:alpha val="0"/>
                </a:schemeClr>
              </a:gs>
              <a:gs pos="100000">
                <a:srgbClr val="000000">
                  <a:alpha val="74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6" name="TextBox 6"/>
          <p:cNvSpPr txBox="1"/>
          <p:nvPr userDrawn="1"/>
        </p:nvSpPr>
        <p:spPr>
          <a:xfrm>
            <a:off x="11567979" y="8530404"/>
            <a:ext cx="10447688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6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Light"/>
              </a:rPr>
              <a:t>Melhorar a vida das pessoas,</a:t>
            </a:r>
          </a:p>
          <a:p>
            <a:r>
              <a:rPr lang="en-US" sz="46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Light"/>
              </a:rPr>
              <a:t>promovendo a inclusão socioprodutiva, </a:t>
            </a:r>
          </a:p>
          <a:p>
            <a:r>
              <a:rPr lang="en-US" sz="46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Light"/>
              </a:rPr>
              <a:t>o desenvolvimento sustentável e as tecnologias sociais.</a:t>
            </a:r>
            <a:endParaRPr lang="en-US" sz="46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Light"/>
            </a:endParaRPr>
          </a:p>
        </p:txBody>
      </p:sp>
      <p:sp>
        <p:nvSpPr>
          <p:cNvPr id="17" name="TextBox 8"/>
          <p:cNvSpPr txBox="1"/>
          <p:nvPr userDrawn="1"/>
        </p:nvSpPr>
        <p:spPr>
          <a:xfrm>
            <a:off x="2801669" y="9153343"/>
            <a:ext cx="7649850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0" b="1" spc="600" dirty="0" smtClean="0">
                <a:solidFill>
                  <a:srgbClr val="F6DC31"/>
                </a:solidFill>
                <a:latin typeface="Arial"/>
                <a:ea typeface="Montserrat" charset="0"/>
                <a:cs typeface="Arial"/>
              </a:rPr>
              <a:t>_MISSÃO</a:t>
            </a:r>
            <a:endParaRPr lang="en-US" sz="12000" b="1" spc="600" dirty="0">
              <a:solidFill>
                <a:srgbClr val="F6DC31"/>
              </a:solidFill>
              <a:latin typeface="Arial"/>
              <a:ea typeface="Montserrat" charset="0"/>
              <a:cs typeface="Arial"/>
            </a:endParaRPr>
          </a:p>
        </p:txBody>
      </p:sp>
      <p:pic>
        <p:nvPicPr>
          <p:cNvPr id="14" name="Picture 21" descr="FBB HORIZONTAL CENTRAL PLANA_SLOGAN.png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27"/>
          <a:stretch/>
        </p:blipFill>
        <p:spPr>
          <a:xfrm>
            <a:off x="21061627" y="343435"/>
            <a:ext cx="2950869" cy="706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984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g Background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8"/>
          <p:cNvSpPr/>
          <p:nvPr userDrawn="1"/>
        </p:nvSpPr>
        <p:spPr>
          <a:xfrm rot="5400000">
            <a:off x="13747705" y="9376253"/>
            <a:ext cx="2506008" cy="4091656"/>
          </a:xfrm>
          <a:prstGeom prst="roundRect">
            <a:avLst>
              <a:gd name="adj" fmla="val 5069"/>
            </a:avLst>
          </a:prstGeom>
          <a:solidFill>
            <a:srgbClr val="0038A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8A8"/>
              </a:solidFill>
            </a:endParaRPr>
          </a:p>
        </p:txBody>
      </p:sp>
      <p:sp>
        <p:nvSpPr>
          <p:cNvPr id="4" name="Rounded Rectangle 4"/>
          <p:cNvSpPr/>
          <p:nvPr userDrawn="1"/>
        </p:nvSpPr>
        <p:spPr>
          <a:xfrm rot="4907485">
            <a:off x="13780393" y="9314185"/>
            <a:ext cx="2469969" cy="4265110"/>
          </a:xfrm>
          <a:prstGeom prst="roundRect">
            <a:avLst>
              <a:gd name="adj" fmla="val 5069"/>
            </a:avLst>
          </a:prstGeom>
          <a:noFill/>
          <a:ln w="57150">
            <a:solidFill>
              <a:srgbClr val="0038A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8A8"/>
              </a:solidFill>
            </a:endParaRPr>
          </a:p>
        </p:txBody>
      </p:sp>
      <p:sp>
        <p:nvSpPr>
          <p:cNvPr id="5" name="Rounded Rectangle 8"/>
          <p:cNvSpPr/>
          <p:nvPr userDrawn="1"/>
        </p:nvSpPr>
        <p:spPr>
          <a:xfrm rot="5400000">
            <a:off x="18625142" y="3974244"/>
            <a:ext cx="2506008" cy="4091656"/>
          </a:xfrm>
          <a:prstGeom prst="roundRect">
            <a:avLst>
              <a:gd name="adj" fmla="val 5069"/>
            </a:avLst>
          </a:prstGeom>
          <a:solidFill>
            <a:srgbClr val="0038A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8A8"/>
              </a:solidFill>
            </a:endParaRPr>
          </a:p>
        </p:txBody>
      </p:sp>
      <p:sp>
        <p:nvSpPr>
          <p:cNvPr id="6" name="Rounded Rectangle 4"/>
          <p:cNvSpPr/>
          <p:nvPr userDrawn="1"/>
        </p:nvSpPr>
        <p:spPr>
          <a:xfrm rot="4907485">
            <a:off x="18657830" y="3912176"/>
            <a:ext cx="2469969" cy="4265110"/>
          </a:xfrm>
          <a:prstGeom prst="roundRect">
            <a:avLst>
              <a:gd name="adj" fmla="val 5069"/>
            </a:avLst>
          </a:prstGeom>
          <a:noFill/>
          <a:ln w="57150">
            <a:solidFill>
              <a:srgbClr val="0038A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8A8"/>
              </a:solidFill>
            </a:endParaRPr>
          </a:p>
        </p:txBody>
      </p:sp>
      <p:sp>
        <p:nvSpPr>
          <p:cNvPr id="7" name="Rounded Rectangle 8"/>
          <p:cNvSpPr/>
          <p:nvPr userDrawn="1"/>
        </p:nvSpPr>
        <p:spPr>
          <a:xfrm rot="5400000">
            <a:off x="8422919" y="3844816"/>
            <a:ext cx="2506008" cy="4091656"/>
          </a:xfrm>
          <a:prstGeom prst="roundRect">
            <a:avLst>
              <a:gd name="adj" fmla="val 5069"/>
            </a:avLst>
          </a:prstGeom>
          <a:solidFill>
            <a:srgbClr val="0038A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8A8"/>
              </a:solidFill>
            </a:endParaRPr>
          </a:p>
        </p:txBody>
      </p:sp>
      <p:sp>
        <p:nvSpPr>
          <p:cNvPr id="8" name="Rounded Rectangle 4"/>
          <p:cNvSpPr/>
          <p:nvPr userDrawn="1"/>
        </p:nvSpPr>
        <p:spPr>
          <a:xfrm rot="4907485">
            <a:off x="8455607" y="3782748"/>
            <a:ext cx="2469969" cy="4265110"/>
          </a:xfrm>
          <a:prstGeom prst="roundRect">
            <a:avLst>
              <a:gd name="adj" fmla="val 5069"/>
            </a:avLst>
          </a:prstGeom>
          <a:noFill/>
          <a:ln w="57150">
            <a:solidFill>
              <a:srgbClr val="0038A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8A8"/>
              </a:solidFill>
            </a:endParaRPr>
          </a:p>
        </p:txBody>
      </p:sp>
      <p:sp>
        <p:nvSpPr>
          <p:cNvPr id="9" name="Rounded Rectangle 8"/>
          <p:cNvSpPr/>
          <p:nvPr userDrawn="1"/>
        </p:nvSpPr>
        <p:spPr>
          <a:xfrm rot="5400000">
            <a:off x="8422919" y="7874099"/>
            <a:ext cx="2506008" cy="4091656"/>
          </a:xfrm>
          <a:prstGeom prst="roundRect">
            <a:avLst>
              <a:gd name="adj" fmla="val 5069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8A8"/>
              </a:solidFill>
            </a:endParaRPr>
          </a:p>
        </p:txBody>
      </p:sp>
      <p:sp>
        <p:nvSpPr>
          <p:cNvPr id="10" name="Rounded Rectangle 4"/>
          <p:cNvSpPr/>
          <p:nvPr userDrawn="1"/>
        </p:nvSpPr>
        <p:spPr>
          <a:xfrm rot="4907485">
            <a:off x="8455607" y="7812031"/>
            <a:ext cx="2469969" cy="4265110"/>
          </a:xfrm>
          <a:prstGeom prst="roundRect">
            <a:avLst>
              <a:gd name="adj" fmla="val 5069"/>
            </a:avLst>
          </a:prstGeom>
          <a:noFill/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8A8"/>
              </a:solidFill>
            </a:endParaRPr>
          </a:p>
        </p:txBody>
      </p:sp>
      <p:sp>
        <p:nvSpPr>
          <p:cNvPr id="11" name="Rounded Rectangle 8"/>
          <p:cNvSpPr/>
          <p:nvPr userDrawn="1"/>
        </p:nvSpPr>
        <p:spPr>
          <a:xfrm rot="5400000">
            <a:off x="19023973" y="7874099"/>
            <a:ext cx="2506008" cy="4091656"/>
          </a:xfrm>
          <a:prstGeom prst="roundRect">
            <a:avLst>
              <a:gd name="adj" fmla="val 5069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8A8"/>
              </a:solidFill>
            </a:endParaRPr>
          </a:p>
        </p:txBody>
      </p:sp>
      <p:sp>
        <p:nvSpPr>
          <p:cNvPr id="13" name="Rounded Rectangle 4"/>
          <p:cNvSpPr/>
          <p:nvPr userDrawn="1"/>
        </p:nvSpPr>
        <p:spPr>
          <a:xfrm rot="4907485">
            <a:off x="19056661" y="7812031"/>
            <a:ext cx="2469969" cy="4265110"/>
          </a:xfrm>
          <a:prstGeom prst="roundRect">
            <a:avLst>
              <a:gd name="adj" fmla="val 5069"/>
            </a:avLst>
          </a:prstGeom>
          <a:noFill/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8A8"/>
              </a:solidFill>
            </a:endParaRPr>
          </a:p>
        </p:txBody>
      </p:sp>
      <p:pic>
        <p:nvPicPr>
          <p:cNvPr id="14" name="Picture 21" descr="FBB HORIZONTAL CENTRAL PLANA_SLOGAN.pn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27"/>
          <a:stretch/>
        </p:blipFill>
        <p:spPr>
          <a:xfrm>
            <a:off x="21061627" y="343435"/>
            <a:ext cx="2950869" cy="706265"/>
          </a:xfrm>
          <a:prstGeom prst="rect">
            <a:avLst/>
          </a:prstGeom>
        </p:spPr>
      </p:pic>
      <p:sp>
        <p:nvSpPr>
          <p:cNvPr id="15" name="TextBox 10"/>
          <p:cNvSpPr txBox="1"/>
          <p:nvPr userDrawn="1"/>
        </p:nvSpPr>
        <p:spPr>
          <a:xfrm>
            <a:off x="6625755" y="5029327"/>
            <a:ext cx="5274051" cy="156966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lvl="1" algn="ctr"/>
            <a:r>
              <a:rPr lang="en-US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Montserrat Bold" charset="0"/>
                <a:cs typeface="Arial"/>
              </a:rPr>
              <a:t>ENCERRAMENTO</a:t>
            </a:r>
          </a:p>
          <a:p>
            <a:pPr lvl="1" algn="ctr"/>
            <a:r>
              <a:rPr lang="en-US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Montserrat Bold" charset="0"/>
                <a:cs typeface="Arial"/>
              </a:rPr>
              <a:t>E PRESTAÇÃO</a:t>
            </a:r>
          </a:p>
          <a:p>
            <a:pPr lvl="1" algn="ctr"/>
            <a:r>
              <a:rPr lang="en-US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Montserrat Bold" charset="0"/>
                <a:cs typeface="Arial"/>
              </a:rPr>
              <a:t>DE CONTAS</a:t>
            </a:r>
            <a:endParaRPr lang="en-US" sz="32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ea typeface="Montserrat Bold" charset="0"/>
              <a:cs typeface="Arial"/>
            </a:endParaRPr>
          </a:p>
        </p:txBody>
      </p:sp>
      <p:sp>
        <p:nvSpPr>
          <p:cNvPr id="16" name="TextBox 12"/>
          <p:cNvSpPr txBox="1"/>
          <p:nvPr userDrawn="1"/>
        </p:nvSpPr>
        <p:spPr>
          <a:xfrm>
            <a:off x="18726099" y="5727684"/>
            <a:ext cx="2335528" cy="5847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Montserrat Bold" charset="0"/>
                <a:cs typeface="Arial"/>
              </a:rPr>
              <a:t>ANÁLISE</a:t>
            </a:r>
            <a:endParaRPr lang="en-US" sz="2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ea typeface="Montserrat Bold" charset="0"/>
              <a:cs typeface="Arial"/>
            </a:endParaRPr>
          </a:p>
        </p:txBody>
      </p:sp>
      <p:sp>
        <p:nvSpPr>
          <p:cNvPr id="17" name="Rounded Rectangle 8"/>
          <p:cNvSpPr/>
          <p:nvPr userDrawn="1"/>
        </p:nvSpPr>
        <p:spPr>
          <a:xfrm rot="5400000">
            <a:off x="13764353" y="1169769"/>
            <a:ext cx="2506008" cy="4091656"/>
          </a:xfrm>
          <a:prstGeom prst="roundRect">
            <a:avLst>
              <a:gd name="adj" fmla="val 5069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8A8"/>
              </a:solidFill>
            </a:endParaRPr>
          </a:p>
        </p:txBody>
      </p:sp>
      <p:sp>
        <p:nvSpPr>
          <p:cNvPr id="18" name="Rounded Rectangle 4"/>
          <p:cNvSpPr/>
          <p:nvPr userDrawn="1"/>
        </p:nvSpPr>
        <p:spPr>
          <a:xfrm rot="4907485">
            <a:off x="13797041" y="1107701"/>
            <a:ext cx="2469969" cy="4265110"/>
          </a:xfrm>
          <a:prstGeom prst="roundRect">
            <a:avLst>
              <a:gd name="adj" fmla="val 5069"/>
            </a:avLst>
          </a:prstGeom>
          <a:noFill/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8A8"/>
              </a:solidFill>
            </a:endParaRPr>
          </a:p>
        </p:txBody>
      </p:sp>
      <p:sp>
        <p:nvSpPr>
          <p:cNvPr id="19" name="TextBox 14"/>
          <p:cNvSpPr txBox="1"/>
          <p:nvPr userDrawn="1"/>
        </p:nvSpPr>
        <p:spPr>
          <a:xfrm>
            <a:off x="8263796" y="9608797"/>
            <a:ext cx="2824253" cy="5847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38A8"/>
                </a:solidFill>
                <a:latin typeface="Arial"/>
                <a:ea typeface="Montserrat Light" charset="0"/>
                <a:cs typeface="Arial"/>
              </a:rPr>
              <a:t>AVALIAÇÃO</a:t>
            </a:r>
            <a:endParaRPr lang="en-US" sz="2800" b="1" dirty="0">
              <a:solidFill>
                <a:srgbClr val="0038A8"/>
              </a:solidFill>
              <a:latin typeface="Arial"/>
              <a:ea typeface="Montserrat Light" charset="0"/>
              <a:cs typeface="Arial"/>
            </a:endParaRPr>
          </a:p>
        </p:txBody>
      </p:sp>
      <p:cxnSp>
        <p:nvCxnSpPr>
          <p:cNvPr id="20" name="Straight Arrow Connector 17"/>
          <p:cNvCxnSpPr/>
          <p:nvPr userDrawn="1"/>
        </p:nvCxnSpPr>
        <p:spPr>
          <a:xfrm flipV="1">
            <a:off x="9675922" y="6742871"/>
            <a:ext cx="0" cy="2420587"/>
          </a:xfrm>
          <a:prstGeom prst="straightConnector1">
            <a:avLst/>
          </a:prstGeom>
          <a:ln w="57150" cmpd="sng"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17"/>
          <p:cNvCxnSpPr/>
          <p:nvPr userDrawn="1"/>
        </p:nvCxnSpPr>
        <p:spPr>
          <a:xfrm flipH="1">
            <a:off x="16614373" y="10221698"/>
            <a:ext cx="2170920" cy="1082819"/>
          </a:xfrm>
          <a:prstGeom prst="straightConnector1">
            <a:avLst/>
          </a:prstGeom>
          <a:ln w="57150" cmpd="sng"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15"/>
          <p:cNvSpPr txBox="1"/>
          <p:nvPr userDrawn="1"/>
        </p:nvSpPr>
        <p:spPr>
          <a:xfrm>
            <a:off x="17832318" y="9158291"/>
            <a:ext cx="4972437" cy="156966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38A8"/>
                </a:solidFill>
                <a:latin typeface="Arial"/>
                <a:ea typeface="Montserrat Light" charset="0"/>
                <a:cs typeface="Arial"/>
              </a:rPr>
              <a:t>IMPLEMENTAÇÃO </a:t>
            </a:r>
          </a:p>
          <a:p>
            <a:pPr algn="ctr"/>
            <a:r>
              <a:rPr lang="en-US" sz="3200" b="1" dirty="0" smtClean="0">
                <a:solidFill>
                  <a:srgbClr val="0038A8"/>
                </a:solidFill>
                <a:latin typeface="Arial"/>
                <a:ea typeface="Montserrat Light" charset="0"/>
                <a:cs typeface="Arial"/>
              </a:rPr>
              <a:t>E </a:t>
            </a:r>
          </a:p>
          <a:p>
            <a:pPr algn="ctr"/>
            <a:r>
              <a:rPr lang="en-US" sz="3200" b="1" dirty="0" smtClean="0">
                <a:solidFill>
                  <a:srgbClr val="0038A8"/>
                </a:solidFill>
                <a:latin typeface="Arial"/>
                <a:ea typeface="Montserrat Light" charset="0"/>
                <a:cs typeface="Arial"/>
              </a:rPr>
              <a:t>MONITORAMENTO</a:t>
            </a:r>
            <a:endParaRPr lang="en-US" sz="3200" b="1" dirty="0">
              <a:solidFill>
                <a:srgbClr val="0038A8"/>
              </a:solidFill>
              <a:latin typeface="Arial"/>
              <a:ea typeface="Montserrat Light" charset="0"/>
              <a:cs typeface="Arial"/>
            </a:endParaRPr>
          </a:p>
        </p:txBody>
      </p:sp>
      <p:cxnSp>
        <p:nvCxnSpPr>
          <p:cNvPr id="23" name="Straight Arrow Connector 20"/>
          <p:cNvCxnSpPr/>
          <p:nvPr userDrawn="1"/>
        </p:nvCxnSpPr>
        <p:spPr>
          <a:xfrm flipH="1" flipV="1">
            <a:off x="10847959" y="10791702"/>
            <a:ext cx="2123570" cy="627998"/>
          </a:xfrm>
          <a:prstGeom prst="straightConnector1">
            <a:avLst/>
          </a:prstGeom>
          <a:ln w="57150" cmpd="sng">
            <a:solidFill>
              <a:schemeClr val="accent4">
                <a:lumMod val="75000"/>
              </a:schemeClr>
            </a:solidFill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13"/>
          <p:cNvSpPr txBox="1"/>
          <p:nvPr userDrawn="1"/>
        </p:nvSpPr>
        <p:spPr>
          <a:xfrm>
            <a:off x="12864167" y="10634870"/>
            <a:ext cx="4261201" cy="156966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Montserrat Bold" charset="0"/>
                <a:cs typeface="Arial"/>
              </a:rPr>
              <a:t>AUTORIZAÇÃO </a:t>
            </a:r>
          </a:p>
          <a:p>
            <a:pPr algn="ctr"/>
            <a:r>
              <a:rPr lang="en-US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Montserrat Bold" charset="0"/>
                <a:cs typeface="Arial"/>
              </a:rPr>
              <a:t>E LIBERAÇÃO </a:t>
            </a:r>
          </a:p>
          <a:p>
            <a:pPr algn="ctr"/>
            <a:r>
              <a:rPr lang="en-US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Montserrat Bold" charset="0"/>
                <a:cs typeface="Arial"/>
              </a:rPr>
              <a:t>DE RECURSOS</a:t>
            </a:r>
            <a:endParaRPr lang="en-US" sz="32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ea typeface="Montserrat Bold" charset="0"/>
              <a:cs typeface="Arial"/>
            </a:endParaRPr>
          </a:p>
        </p:txBody>
      </p:sp>
      <p:cxnSp>
        <p:nvCxnSpPr>
          <p:cNvPr id="25" name="Straight Arrow Connector 16"/>
          <p:cNvCxnSpPr/>
          <p:nvPr userDrawn="1"/>
        </p:nvCxnSpPr>
        <p:spPr>
          <a:xfrm>
            <a:off x="20213261" y="6766887"/>
            <a:ext cx="0" cy="2253799"/>
          </a:xfrm>
          <a:prstGeom prst="straightConnector1">
            <a:avLst/>
          </a:prstGeom>
          <a:ln w="57150" cmpd="sng">
            <a:solidFill>
              <a:schemeClr val="accent4">
                <a:lumMod val="75000"/>
              </a:schemeClr>
            </a:solidFill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16"/>
          <p:cNvCxnSpPr/>
          <p:nvPr userDrawn="1"/>
        </p:nvCxnSpPr>
        <p:spPr>
          <a:xfrm flipV="1">
            <a:off x="10270132" y="3194342"/>
            <a:ext cx="3167541" cy="1531280"/>
          </a:xfrm>
          <a:prstGeom prst="straightConnector1">
            <a:avLst/>
          </a:prstGeom>
          <a:ln w="57150" cmpd="sng">
            <a:solidFill>
              <a:schemeClr val="accent4">
                <a:lumMod val="75000"/>
              </a:schemeClr>
            </a:solidFill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8"/>
          <p:cNvSpPr txBox="1"/>
          <p:nvPr userDrawn="1"/>
        </p:nvSpPr>
        <p:spPr>
          <a:xfrm>
            <a:off x="4646115" y="1049700"/>
            <a:ext cx="5807166" cy="1287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10000"/>
              </a:lnSpc>
            </a:pPr>
            <a:r>
              <a:rPr lang="en-US" sz="8000" b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_ATUAÇÃO</a:t>
            </a:r>
            <a:endParaRPr lang="en-US" sz="8000" b="1" dirty="0">
              <a:solidFill>
                <a:srgbClr val="445469"/>
              </a:solidFill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pic>
        <p:nvPicPr>
          <p:cNvPr id="28" name="Picture Placeholder 7" descr="Fundo-Slide.png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17" r="32975"/>
          <a:stretch/>
        </p:blipFill>
        <p:spPr>
          <a:xfrm>
            <a:off x="-19878" y="-23092"/>
            <a:ext cx="3689194" cy="13739092"/>
          </a:xfrm>
          <a:custGeom>
            <a:avLst/>
            <a:gdLst>
              <a:gd name="connsiteX0" fmla="*/ 2419818 w 5963377"/>
              <a:gd name="connsiteY0" fmla="*/ 0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  <a:gd name="connsiteX0" fmla="*/ 236190 w 6170951"/>
              <a:gd name="connsiteY0" fmla="*/ 11291 h 6706612"/>
              <a:gd name="connsiteX1" fmla="*/ 6170951 w 6170951"/>
              <a:gd name="connsiteY1" fmla="*/ 0 h 6706612"/>
              <a:gd name="connsiteX2" fmla="*/ 3751133 w 6170951"/>
              <a:gd name="connsiteY2" fmla="*/ 6706612 h 6706612"/>
              <a:gd name="connsiteX3" fmla="*/ 207574 w 6170951"/>
              <a:gd name="connsiteY3" fmla="*/ 6706612 h 6706612"/>
              <a:gd name="connsiteX4" fmla="*/ 236190 w 6170951"/>
              <a:gd name="connsiteY4" fmla="*/ 11291 h 6706612"/>
              <a:gd name="connsiteX0" fmla="*/ 28616 w 5963377"/>
              <a:gd name="connsiteY0" fmla="*/ 11291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  <a:gd name="connsiteX4" fmla="*/ 28616 w 5963377"/>
              <a:gd name="connsiteY4" fmla="*/ 11291 h 6706612"/>
              <a:gd name="connsiteX0" fmla="*/ 28616 w 5963377"/>
              <a:gd name="connsiteY0" fmla="*/ 11291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  <a:gd name="connsiteX4" fmla="*/ 28616 w 5963377"/>
              <a:gd name="connsiteY4" fmla="*/ 11291 h 6706612"/>
              <a:gd name="connsiteX0" fmla="*/ 28616 w 5963377"/>
              <a:gd name="connsiteY0" fmla="*/ 11291 h 6706612"/>
              <a:gd name="connsiteX1" fmla="*/ 5963377 w 5963377"/>
              <a:gd name="connsiteY1" fmla="*/ 0 h 6706612"/>
              <a:gd name="connsiteX2" fmla="*/ 1514052 w 5963377"/>
              <a:gd name="connsiteY2" fmla="*/ 6706612 h 6706612"/>
              <a:gd name="connsiteX3" fmla="*/ 0 w 5963377"/>
              <a:gd name="connsiteY3" fmla="*/ 6706612 h 6706612"/>
              <a:gd name="connsiteX4" fmla="*/ 28616 w 5963377"/>
              <a:gd name="connsiteY4" fmla="*/ 11291 h 6706612"/>
              <a:gd name="connsiteX0" fmla="*/ 28616 w 3210480"/>
              <a:gd name="connsiteY0" fmla="*/ 22582 h 6717903"/>
              <a:gd name="connsiteX1" fmla="*/ 3210480 w 3210480"/>
              <a:gd name="connsiteY1" fmla="*/ 0 h 6717903"/>
              <a:gd name="connsiteX2" fmla="*/ 1514052 w 3210480"/>
              <a:gd name="connsiteY2" fmla="*/ 6717903 h 6717903"/>
              <a:gd name="connsiteX3" fmla="*/ 0 w 3210480"/>
              <a:gd name="connsiteY3" fmla="*/ 6717903 h 6717903"/>
              <a:gd name="connsiteX4" fmla="*/ 28616 w 3210480"/>
              <a:gd name="connsiteY4" fmla="*/ 22582 h 6717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0480" h="6717903">
                <a:moveTo>
                  <a:pt x="28616" y="22582"/>
                </a:moveTo>
                <a:lnTo>
                  <a:pt x="3210480" y="0"/>
                </a:lnTo>
                <a:lnTo>
                  <a:pt x="1514052" y="6717903"/>
                </a:lnTo>
                <a:lnTo>
                  <a:pt x="0" y="6717903"/>
                </a:lnTo>
                <a:cubicBezTo>
                  <a:pt x="2840" y="4290426"/>
                  <a:pt x="25774" y="485496"/>
                  <a:pt x="28616" y="22582"/>
                </a:cubicBezTo>
                <a:close/>
              </a:path>
            </a:pathLst>
          </a:custGeom>
        </p:spPr>
      </p:pic>
      <p:cxnSp>
        <p:nvCxnSpPr>
          <p:cNvPr id="29" name="Straight Arrow Connector 17"/>
          <p:cNvCxnSpPr/>
          <p:nvPr userDrawn="1"/>
        </p:nvCxnSpPr>
        <p:spPr>
          <a:xfrm>
            <a:off x="16498925" y="3004345"/>
            <a:ext cx="2666787" cy="2134546"/>
          </a:xfrm>
          <a:prstGeom prst="straightConnector1">
            <a:avLst/>
          </a:prstGeom>
          <a:ln w="57150" cmpd="sng"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extBox 11"/>
          <p:cNvSpPr txBox="1"/>
          <p:nvPr userDrawn="1"/>
        </p:nvSpPr>
        <p:spPr>
          <a:xfrm>
            <a:off x="12880754" y="2655734"/>
            <a:ext cx="4396437" cy="1077218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38A8"/>
                </a:solidFill>
                <a:latin typeface="Arial"/>
                <a:ea typeface="Montserrat Light" charset="0"/>
                <a:cs typeface="Arial"/>
              </a:rPr>
              <a:t>PARCERIAS E MODELAGEM</a:t>
            </a:r>
            <a:endParaRPr lang="en-US" sz="3200" b="1" dirty="0">
              <a:solidFill>
                <a:srgbClr val="0038A8"/>
              </a:solidFill>
              <a:latin typeface="Arial"/>
              <a:ea typeface="Montserrat Light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37988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ig Background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8" descr="SDADSA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34" r="22734"/>
          <a:stretch>
            <a:fillRect/>
          </a:stretch>
        </p:blipFill>
        <p:spPr>
          <a:xfrm>
            <a:off x="2" y="0"/>
            <a:ext cx="13297422" cy="13715999"/>
          </a:xfrm>
          <a:custGeom>
            <a:avLst/>
            <a:gdLst>
              <a:gd name="connsiteX0" fmla="*/ 0 w 19393999"/>
              <a:gd name="connsiteY0" fmla="*/ 0 h 13715999"/>
              <a:gd name="connsiteX1" fmla="*/ 19393999 w 19393999"/>
              <a:gd name="connsiteY1" fmla="*/ 0 h 13715999"/>
              <a:gd name="connsiteX2" fmla="*/ 13782907 w 19393999"/>
              <a:gd name="connsiteY2" fmla="*/ 13715999 h 13715999"/>
              <a:gd name="connsiteX3" fmla="*/ 0 w 19393999"/>
              <a:gd name="connsiteY3" fmla="*/ 13715999 h 13715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93999" h="13715999">
                <a:moveTo>
                  <a:pt x="0" y="0"/>
                </a:moveTo>
                <a:lnTo>
                  <a:pt x="19393999" y="0"/>
                </a:lnTo>
                <a:lnTo>
                  <a:pt x="13782907" y="13715999"/>
                </a:lnTo>
                <a:lnTo>
                  <a:pt x="0" y="13715999"/>
                </a:lnTo>
                <a:close/>
              </a:path>
            </a:pathLst>
          </a:custGeom>
        </p:spPr>
      </p:pic>
      <p:pic>
        <p:nvPicPr>
          <p:cNvPr id="4" name="Picture 21" descr="FBB HORIZONTAL CENTRAL PLANA_SLOGAN.png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27"/>
          <a:stretch/>
        </p:blipFill>
        <p:spPr>
          <a:xfrm>
            <a:off x="21061627" y="343435"/>
            <a:ext cx="2950869" cy="706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883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ig Background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1" descr="FBB HORIZONTAL CENTRAL PLANA_SLOGAN.pn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27"/>
          <a:stretch/>
        </p:blipFill>
        <p:spPr>
          <a:xfrm>
            <a:off x="21061627" y="343435"/>
            <a:ext cx="2950869" cy="706265"/>
          </a:xfrm>
          <a:prstGeom prst="rect">
            <a:avLst/>
          </a:prstGeom>
        </p:spPr>
      </p:pic>
      <p:pic>
        <p:nvPicPr>
          <p:cNvPr id="28" name="Picture Placeholder 7" descr="Fundo-Slide.png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22" t="-140848" r="39350"/>
          <a:stretch/>
        </p:blipFill>
        <p:spPr>
          <a:xfrm>
            <a:off x="-20782" y="-19373850"/>
            <a:ext cx="10287001" cy="33089850"/>
          </a:xfrm>
          <a:custGeom>
            <a:avLst/>
            <a:gdLst>
              <a:gd name="connsiteX0" fmla="*/ 2419818 w 5963377"/>
              <a:gd name="connsiteY0" fmla="*/ 0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  <a:gd name="connsiteX0" fmla="*/ 236190 w 6170951"/>
              <a:gd name="connsiteY0" fmla="*/ 11291 h 6706612"/>
              <a:gd name="connsiteX1" fmla="*/ 6170951 w 6170951"/>
              <a:gd name="connsiteY1" fmla="*/ 0 h 6706612"/>
              <a:gd name="connsiteX2" fmla="*/ 3751133 w 6170951"/>
              <a:gd name="connsiteY2" fmla="*/ 6706612 h 6706612"/>
              <a:gd name="connsiteX3" fmla="*/ 207574 w 6170951"/>
              <a:gd name="connsiteY3" fmla="*/ 6706612 h 6706612"/>
              <a:gd name="connsiteX4" fmla="*/ 236190 w 6170951"/>
              <a:gd name="connsiteY4" fmla="*/ 11291 h 6706612"/>
              <a:gd name="connsiteX0" fmla="*/ 28616 w 5963377"/>
              <a:gd name="connsiteY0" fmla="*/ 11291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  <a:gd name="connsiteX4" fmla="*/ 28616 w 5963377"/>
              <a:gd name="connsiteY4" fmla="*/ 11291 h 6706612"/>
              <a:gd name="connsiteX0" fmla="*/ 28616 w 5963377"/>
              <a:gd name="connsiteY0" fmla="*/ 11291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  <a:gd name="connsiteX4" fmla="*/ 28616 w 5963377"/>
              <a:gd name="connsiteY4" fmla="*/ 11291 h 6706612"/>
              <a:gd name="connsiteX0" fmla="*/ 28616 w 5963377"/>
              <a:gd name="connsiteY0" fmla="*/ 11291 h 6706612"/>
              <a:gd name="connsiteX1" fmla="*/ 5963377 w 5963377"/>
              <a:gd name="connsiteY1" fmla="*/ 0 h 6706612"/>
              <a:gd name="connsiteX2" fmla="*/ 1514052 w 5963377"/>
              <a:gd name="connsiteY2" fmla="*/ 6706612 h 6706612"/>
              <a:gd name="connsiteX3" fmla="*/ 0 w 5963377"/>
              <a:gd name="connsiteY3" fmla="*/ 6706612 h 6706612"/>
              <a:gd name="connsiteX4" fmla="*/ 28616 w 5963377"/>
              <a:gd name="connsiteY4" fmla="*/ 11291 h 6706612"/>
              <a:gd name="connsiteX0" fmla="*/ 28616 w 3210480"/>
              <a:gd name="connsiteY0" fmla="*/ 22582 h 6717903"/>
              <a:gd name="connsiteX1" fmla="*/ 3210480 w 3210480"/>
              <a:gd name="connsiteY1" fmla="*/ 0 h 6717903"/>
              <a:gd name="connsiteX2" fmla="*/ 1514052 w 3210480"/>
              <a:gd name="connsiteY2" fmla="*/ 6717903 h 6717903"/>
              <a:gd name="connsiteX3" fmla="*/ 0 w 3210480"/>
              <a:gd name="connsiteY3" fmla="*/ 6717903 h 6717903"/>
              <a:gd name="connsiteX4" fmla="*/ 28616 w 3210480"/>
              <a:gd name="connsiteY4" fmla="*/ 22582 h 6717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0480" h="6717903">
                <a:moveTo>
                  <a:pt x="28616" y="22582"/>
                </a:moveTo>
                <a:lnTo>
                  <a:pt x="3210480" y="0"/>
                </a:lnTo>
                <a:lnTo>
                  <a:pt x="1514052" y="6717903"/>
                </a:lnTo>
                <a:lnTo>
                  <a:pt x="0" y="6717903"/>
                </a:lnTo>
                <a:cubicBezTo>
                  <a:pt x="2840" y="4290426"/>
                  <a:pt x="25774" y="485496"/>
                  <a:pt x="28616" y="22582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742827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0" y="0"/>
            <a:ext cx="24377650" cy="13716000"/>
          </a:xfrm>
          <a:prstGeom prst="rect">
            <a:avLst/>
          </a:prstGeom>
          <a:gradFill flip="none" rotWithShape="1">
            <a:gsLst>
              <a:gs pos="0">
                <a:schemeClr val="accent1">
                  <a:satMod val="103000"/>
                  <a:lumMod val="102000"/>
                  <a:tint val="94000"/>
                  <a:alpha val="29000"/>
                </a:schemeClr>
              </a:gs>
              <a:gs pos="50000">
                <a:schemeClr val="accent1">
                  <a:satMod val="110000"/>
                  <a:lumMod val="100000"/>
                  <a:shade val="100000"/>
                  <a:alpha val="29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  <a:alpha val="29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" name="Rectangle 8"/>
          <p:cNvSpPr/>
          <p:nvPr userDrawn="1"/>
        </p:nvSpPr>
        <p:spPr>
          <a:xfrm>
            <a:off x="0" y="5032375"/>
            <a:ext cx="24384000" cy="8683625"/>
          </a:xfrm>
          <a:prstGeom prst="rect">
            <a:avLst/>
          </a:prstGeom>
          <a:gradFill flip="none" rotWithShape="1">
            <a:gsLst>
              <a:gs pos="0">
                <a:schemeClr val="accent1">
                  <a:satMod val="103000"/>
                  <a:lumMod val="102000"/>
                  <a:tint val="94000"/>
                  <a:alpha val="0"/>
                </a:schemeClr>
              </a:gs>
              <a:gs pos="100000">
                <a:srgbClr val="000000">
                  <a:alpha val="74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6" name="TextBox 6"/>
          <p:cNvSpPr txBox="1"/>
          <p:nvPr userDrawn="1"/>
        </p:nvSpPr>
        <p:spPr>
          <a:xfrm>
            <a:off x="11567979" y="8530404"/>
            <a:ext cx="10447688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6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Light"/>
              </a:rPr>
              <a:t>Melhorar a vida das pessoas,</a:t>
            </a:r>
          </a:p>
          <a:p>
            <a:r>
              <a:rPr lang="en-US" sz="46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Light"/>
              </a:rPr>
              <a:t>promovendo a inclusão socioprodutiva, </a:t>
            </a:r>
          </a:p>
          <a:p>
            <a:r>
              <a:rPr lang="en-US" sz="46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 Light"/>
              </a:rPr>
              <a:t>o desenvolvimento sustentável e as tecnologias sociais.</a:t>
            </a:r>
            <a:endParaRPr lang="en-US" sz="46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 Light"/>
            </a:endParaRPr>
          </a:p>
        </p:txBody>
      </p:sp>
      <p:sp>
        <p:nvSpPr>
          <p:cNvPr id="17" name="TextBox 8"/>
          <p:cNvSpPr txBox="1"/>
          <p:nvPr userDrawn="1"/>
        </p:nvSpPr>
        <p:spPr>
          <a:xfrm>
            <a:off x="2801669" y="9153343"/>
            <a:ext cx="7649850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0" b="1" spc="600" dirty="0" smtClean="0">
                <a:solidFill>
                  <a:srgbClr val="F6DC31"/>
                </a:solidFill>
                <a:latin typeface="Arial"/>
                <a:ea typeface="Montserrat" charset="0"/>
                <a:cs typeface="Arial"/>
              </a:rPr>
              <a:t>_MISSÃO</a:t>
            </a:r>
            <a:endParaRPr lang="en-US" sz="12000" b="1" spc="600" dirty="0">
              <a:solidFill>
                <a:srgbClr val="F6DC31"/>
              </a:solidFill>
              <a:latin typeface="Arial"/>
              <a:ea typeface="Montserrat" charset="0"/>
              <a:cs typeface="Arial"/>
            </a:endParaRPr>
          </a:p>
        </p:txBody>
      </p:sp>
      <p:pic>
        <p:nvPicPr>
          <p:cNvPr id="14" name="Picture 21" descr="FBB HORIZONTAL CENTRAL PLANA_SLOGAN.png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27"/>
          <a:stretch/>
        </p:blipFill>
        <p:spPr>
          <a:xfrm>
            <a:off x="21061627" y="343435"/>
            <a:ext cx="2950869" cy="706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279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G PICTUR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10463445" y="904965"/>
            <a:ext cx="5963377" cy="6706612"/>
          </a:xfrm>
          <a:custGeom>
            <a:avLst/>
            <a:gdLst>
              <a:gd name="connsiteX0" fmla="*/ 2419818 w 5963377"/>
              <a:gd name="connsiteY0" fmla="*/ 0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63377" h="6706612">
                <a:moveTo>
                  <a:pt x="2419818" y="0"/>
                </a:moveTo>
                <a:lnTo>
                  <a:pt x="5963377" y="0"/>
                </a:lnTo>
                <a:lnTo>
                  <a:pt x="3543559" y="6706612"/>
                </a:lnTo>
                <a:lnTo>
                  <a:pt x="0" y="670661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8"/>
          </p:nvPr>
        </p:nvSpPr>
        <p:spPr>
          <a:xfrm>
            <a:off x="12603495" y="6171188"/>
            <a:ext cx="5963377" cy="6706612"/>
          </a:xfrm>
          <a:custGeom>
            <a:avLst/>
            <a:gdLst>
              <a:gd name="connsiteX0" fmla="*/ 2419818 w 5963377"/>
              <a:gd name="connsiteY0" fmla="*/ 0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63377" h="6706612">
                <a:moveTo>
                  <a:pt x="2419818" y="0"/>
                </a:moveTo>
                <a:lnTo>
                  <a:pt x="5963377" y="0"/>
                </a:lnTo>
                <a:lnTo>
                  <a:pt x="3543559" y="6706612"/>
                </a:lnTo>
                <a:lnTo>
                  <a:pt x="0" y="670661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18184037" y="1760999"/>
            <a:ext cx="5963377" cy="6706612"/>
          </a:xfrm>
          <a:custGeom>
            <a:avLst/>
            <a:gdLst>
              <a:gd name="connsiteX0" fmla="*/ 2419818 w 5963377"/>
              <a:gd name="connsiteY0" fmla="*/ 0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63377" h="6706612">
                <a:moveTo>
                  <a:pt x="2419818" y="0"/>
                </a:moveTo>
                <a:lnTo>
                  <a:pt x="5963377" y="0"/>
                </a:lnTo>
                <a:lnTo>
                  <a:pt x="3543559" y="6706612"/>
                </a:lnTo>
                <a:lnTo>
                  <a:pt x="0" y="670661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endParaRPr lang="en-US" dirty="0"/>
          </a:p>
        </p:txBody>
      </p:sp>
      <p:pic>
        <p:nvPicPr>
          <p:cNvPr id="5" name="Picture Placeholder 7" descr="Fundo-Slide.pn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17" r="32975"/>
          <a:stretch/>
        </p:blipFill>
        <p:spPr>
          <a:xfrm>
            <a:off x="-20782" y="-23092"/>
            <a:ext cx="3689194" cy="13739092"/>
          </a:xfrm>
          <a:custGeom>
            <a:avLst/>
            <a:gdLst>
              <a:gd name="connsiteX0" fmla="*/ 2419818 w 5963377"/>
              <a:gd name="connsiteY0" fmla="*/ 0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  <a:gd name="connsiteX0" fmla="*/ 236190 w 6170951"/>
              <a:gd name="connsiteY0" fmla="*/ 11291 h 6706612"/>
              <a:gd name="connsiteX1" fmla="*/ 6170951 w 6170951"/>
              <a:gd name="connsiteY1" fmla="*/ 0 h 6706612"/>
              <a:gd name="connsiteX2" fmla="*/ 3751133 w 6170951"/>
              <a:gd name="connsiteY2" fmla="*/ 6706612 h 6706612"/>
              <a:gd name="connsiteX3" fmla="*/ 207574 w 6170951"/>
              <a:gd name="connsiteY3" fmla="*/ 6706612 h 6706612"/>
              <a:gd name="connsiteX4" fmla="*/ 236190 w 6170951"/>
              <a:gd name="connsiteY4" fmla="*/ 11291 h 6706612"/>
              <a:gd name="connsiteX0" fmla="*/ 28616 w 5963377"/>
              <a:gd name="connsiteY0" fmla="*/ 11291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  <a:gd name="connsiteX4" fmla="*/ 28616 w 5963377"/>
              <a:gd name="connsiteY4" fmla="*/ 11291 h 6706612"/>
              <a:gd name="connsiteX0" fmla="*/ 28616 w 5963377"/>
              <a:gd name="connsiteY0" fmla="*/ 11291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  <a:gd name="connsiteX4" fmla="*/ 28616 w 5963377"/>
              <a:gd name="connsiteY4" fmla="*/ 11291 h 6706612"/>
              <a:gd name="connsiteX0" fmla="*/ 28616 w 5963377"/>
              <a:gd name="connsiteY0" fmla="*/ 11291 h 6706612"/>
              <a:gd name="connsiteX1" fmla="*/ 5963377 w 5963377"/>
              <a:gd name="connsiteY1" fmla="*/ 0 h 6706612"/>
              <a:gd name="connsiteX2" fmla="*/ 1514052 w 5963377"/>
              <a:gd name="connsiteY2" fmla="*/ 6706612 h 6706612"/>
              <a:gd name="connsiteX3" fmla="*/ 0 w 5963377"/>
              <a:gd name="connsiteY3" fmla="*/ 6706612 h 6706612"/>
              <a:gd name="connsiteX4" fmla="*/ 28616 w 5963377"/>
              <a:gd name="connsiteY4" fmla="*/ 11291 h 6706612"/>
              <a:gd name="connsiteX0" fmla="*/ 28616 w 3210480"/>
              <a:gd name="connsiteY0" fmla="*/ 22582 h 6717903"/>
              <a:gd name="connsiteX1" fmla="*/ 3210480 w 3210480"/>
              <a:gd name="connsiteY1" fmla="*/ 0 h 6717903"/>
              <a:gd name="connsiteX2" fmla="*/ 1514052 w 3210480"/>
              <a:gd name="connsiteY2" fmla="*/ 6717903 h 6717903"/>
              <a:gd name="connsiteX3" fmla="*/ 0 w 3210480"/>
              <a:gd name="connsiteY3" fmla="*/ 6717903 h 6717903"/>
              <a:gd name="connsiteX4" fmla="*/ 28616 w 3210480"/>
              <a:gd name="connsiteY4" fmla="*/ 22582 h 6717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0480" h="6717903">
                <a:moveTo>
                  <a:pt x="28616" y="22582"/>
                </a:moveTo>
                <a:lnTo>
                  <a:pt x="3210480" y="0"/>
                </a:lnTo>
                <a:lnTo>
                  <a:pt x="1514052" y="6717903"/>
                </a:lnTo>
                <a:lnTo>
                  <a:pt x="0" y="6717903"/>
                </a:lnTo>
                <a:cubicBezTo>
                  <a:pt x="2840" y="4290426"/>
                  <a:pt x="25774" y="485496"/>
                  <a:pt x="28616" y="22582"/>
                </a:cubicBezTo>
                <a:close/>
              </a:path>
            </a:pathLst>
          </a:custGeom>
        </p:spPr>
      </p:pic>
      <p:pic>
        <p:nvPicPr>
          <p:cNvPr id="6" name="Picture 21" descr="FBB HORIZONTAL CENTRAL PLANA_SLOGAN.png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27"/>
          <a:stretch/>
        </p:blipFill>
        <p:spPr>
          <a:xfrm>
            <a:off x="21061627" y="343435"/>
            <a:ext cx="2950869" cy="706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2402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G PICTUR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9907290" y="1760999"/>
            <a:ext cx="5963377" cy="6706612"/>
          </a:xfrm>
          <a:custGeom>
            <a:avLst/>
            <a:gdLst>
              <a:gd name="connsiteX0" fmla="*/ 2419818 w 5963377"/>
              <a:gd name="connsiteY0" fmla="*/ 0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63377" h="6706612">
                <a:moveTo>
                  <a:pt x="2419818" y="0"/>
                </a:moveTo>
                <a:lnTo>
                  <a:pt x="5963377" y="0"/>
                </a:lnTo>
                <a:lnTo>
                  <a:pt x="3543559" y="6706612"/>
                </a:lnTo>
                <a:lnTo>
                  <a:pt x="0" y="670661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8"/>
          </p:nvPr>
        </p:nvSpPr>
        <p:spPr>
          <a:xfrm>
            <a:off x="12447855" y="6171188"/>
            <a:ext cx="5963377" cy="6706612"/>
          </a:xfrm>
          <a:custGeom>
            <a:avLst/>
            <a:gdLst>
              <a:gd name="connsiteX0" fmla="*/ 2419818 w 5963377"/>
              <a:gd name="connsiteY0" fmla="*/ 0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63377" h="6706612">
                <a:moveTo>
                  <a:pt x="2419818" y="0"/>
                </a:moveTo>
                <a:lnTo>
                  <a:pt x="5963377" y="0"/>
                </a:lnTo>
                <a:lnTo>
                  <a:pt x="3543559" y="6706612"/>
                </a:lnTo>
                <a:lnTo>
                  <a:pt x="0" y="670661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18184037" y="1760999"/>
            <a:ext cx="5963377" cy="6706612"/>
          </a:xfrm>
          <a:custGeom>
            <a:avLst/>
            <a:gdLst>
              <a:gd name="connsiteX0" fmla="*/ 2419818 w 5963377"/>
              <a:gd name="connsiteY0" fmla="*/ 0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63377" h="6706612">
                <a:moveTo>
                  <a:pt x="2419818" y="0"/>
                </a:moveTo>
                <a:lnTo>
                  <a:pt x="5963377" y="0"/>
                </a:lnTo>
                <a:lnTo>
                  <a:pt x="3543559" y="6706612"/>
                </a:lnTo>
                <a:lnTo>
                  <a:pt x="0" y="670661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73463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10354504" y="2464972"/>
            <a:ext cx="4687371" cy="4355893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13720469" y="6088339"/>
            <a:ext cx="4687372" cy="4349749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19177349" y="3556275"/>
            <a:ext cx="4707278" cy="4349063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pic>
        <p:nvPicPr>
          <p:cNvPr id="7" name="Picture Placeholder 7" descr="Fundo-Slide.pn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17" r="32975"/>
          <a:stretch/>
        </p:blipFill>
        <p:spPr>
          <a:xfrm>
            <a:off x="-20782" y="-23092"/>
            <a:ext cx="3689194" cy="13739092"/>
          </a:xfrm>
          <a:custGeom>
            <a:avLst/>
            <a:gdLst>
              <a:gd name="connsiteX0" fmla="*/ 2419818 w 5963377"/>
              <a:gd name="connsiteY0" fmla="*/ 0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  <a:gd name="connsiteX0" fmla="*/ 236190 w 6170951"/>
              <a:gd name="connsiteY0" fmla="*/ 11291 h 6706612"/>
              <a:gd name="connsiteX1" fmla="*/ 6170951 w 6170951"/>
              <a:gd name="connsiteY1" fmla="*/ 0 h 6706612"/>
              <a:gd name="connsiteX2" fmla="*/ 3751133 w 6170951"/>
              <a:gd name="connsiteY2" fmla="*/ 6706612 h 6706612"/>
              <a:gd name="connsiteX3" fmla="*/ 207574 w 6170951"/>
              <a:gd name="connsiteY3" fmla="*/ 6706612 h 6706612"/>
              <a:gd name="connsiteX4" fmla="*/ 236190 w 6170951"/>
              <a:gd name="connsiteY4" fmla="*/ 11291 h 6706612"/>
              <a:gd name="connsiteX0" fmla="*/ 28616 w 5963377"/>
              <a:gd name="connsiteY0" fmla="*/ 11291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  <a:gd name="connsiteX4" fmla="*/ 28616 w 5963377"/>
              <a:gd name="connsiteY4" fmla="*/ 11291 h 6706612"/>
              <a:gd name="connsiteX0" fmla="*/ 28616 w 5963377"/>
              <a:gd name="connsiteY0" fmla="*/ 11291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  <a:gd name="connsiteX4" fmla="*/ 28616 w 5963377"/>
              <a:gd name="connsiteY4" fmla="*/ 11291 h 6706612"/>
              <a:gd name="connsiteX0" fmla="*/ 28616 w 5963377"/>
              <a:gd name="connsiteY0" fmla="*/ 11291 h 6706612"/>
              <a:gd name="connsiteX1" fmla="*/ 5963377 w 5963377"/>
              <a:gd name="connsiteY1" fmla="*/ 0 h 6706612"/>
              <a:gd name="connsiteX2" fmla="*/ 1514052 w 5963377"/>
              <a:gd name="connsiteY2" fmla="*/ 6706612 h 6706612"/>
              <a:gd name="connsiteX3" fmla="*/ 0 w 5963377"/>
              <a:gd name="connsiteY3" fmla="*/ 6706612 h 6706612"/>
              <a:gd name="connsiteX4" fmla="*/ 28616 w 5963377"/>
              <a:gd name="connsiteY4" fmla="*/ 11291 h 6706612"/>
              <a:gd name="connsiteX0" fmla="*/ 28616 w 3210480"/>
              <a:gd name="connsiteY0" fmla="*/ 22582 h 6717903"/>
              <a:gd name="connsiteX1" fmla="*/ 3210480 w 3210480"/>
              <a:gd name="connsiteY1" fmla="*/ 0 h 6717903"/>
              <a:gd name="connsiteX2" fmla="*/ 1514052 w 3210480"/>
              <a:gd name="connsiteY2" fmla="*/ 6717903 h 6717903"/>
              <a:gd name="connsiteX3" fmla="*/ 0 w 3210480"/>
              <a:gd name="connsiteY3" fmla="*/ 6717903 h 6717903"/>
              <a:gd name="connsiteX4" fmla="*/ 28616 w 3210480"/>
              <a:gd name="connsiteY4" fmla="*/ 22582 h 6717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0480" h="6717903">
                <a:moveTo>
                  <a:pt x="28616" y="22582"/>
                </a:moveTo>
                <a:lnTo>
                  <a:pt x="3210480" y="0"/>
                </a:lnTo>
                <a:lnTo>
                  <a:pt x="1514052" y="6717903"/>
                </a:lnTo>
                <a:lnTo>
                  <a:pt x="0" y="6717903"/>
                </a:lnTo>
                <a:cubicBezTo>
                  <a:pt x="2840" y="4290426"/>
                  <a:pt x="25774" y="485496"/>
                  <a:pt x="28616" y="22582"/>
                </a:cubicBezTo>
                <a:close/>
              </a:path>
            </a:pathLst>
          </a:custGeom>
        </p:spPr>
      </p:pic>
      <p:pic>
        <p:nvPicPr>
          <p:cNvPr id="8" name="Picture 21" descr="FBB HORIZONTAL CENTRAL PLANA_SLOGAN.png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27"/>
          <a:stretch/>
        </p:blipFill>
        <p:spPr>
          <a:xfrm>
            <a:off x="21061627" y="343435"/>
            <a:ext cx="2950869" cy="706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869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6"/>
          <p:cNvSpPr>
            <a:spLocks noGrp="1"/>
          </p:cNvSpPr>
          <p:nvPr>
            <p:ph type="pic" sz="quarter" idx="18"/>
          </p:nvPr>
        </p:nvSpPr>
        <p:spPr>
          <a:xfrm flipH="1">
            <a:off x="16183626" y="0"/>
            <a:ext cx="6852574" cy="13716000"/>
          </a:xfrm>
          <a:custGeom>
            <a:avLst/>
            <a:gdLst>
              <a:gd name="connsiteX0" fmla="*/ 2419818 w 5963377"/>
              <a:gd name="connsiteY0" fmla="*/ 0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63377" h="6706612">
                <a:moveTo>
                  <a:pt x="2419818" y="0"/>
                </a:moveTo>
                <a:lnTo>
                  <a:pt x="5963377" y="0"/>
                </a:lnTo>
                <a:lnTo>
                  <a:pt x="3543559" y="6706612"/>
                </a:lnTo>
                <a:lnTo>
                  <a:pt x="0" y="670661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endParaRPr lang="en-US" dirty="0"/>
          </a:p>
        </p:txBody>
      </p:sp>
      <p:sp>
        <p:nvSpPr>
          <p:cNvPr id="3" name="Picture Placeholder 6"/>
          <p:cNvSpPr>
            <a:spLocks noGrp="1"/>
          </p:cNvSpPr>
          <p:nvPr>
            <p:ph type="pic" sz="quarter" idx="17"/>
          </p:nvPr>
        </p:nvSpPr>
        <p:spPr>
          <a:xfrm flipH="1">
            <a:off x="4371981" y="0"/>
            <a:ext cx="6852574" cy="13716000"/>
          </a:xfrm>
          <a:custGeom>
            <a:avLst/>
            <a:gdLst>
              <a:gd name="connsiteX0" fmla="*/ 2419818 w 5963377"/>
              <a:gd name="connsiteY0" fmla="*/ 0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63377" h="6706612">
                <a:moveTo>
                  <a:pt x="2419818" y="0"/>
                </a:moveTo>
                <a:lnTo>
                  <a:pt x="5963377" y="0"/>
                </a:lnTo>
                <a:lnTo>
                  <a:pt x="3543559" y="6706612"/>
                </a:lnTo>
                <a:lnTo>
                  <a:pt x="0" y="670661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endParaRPr lang="en-US" dirty="0"/>
          </a:p>
        </p:txBody>
      </p:sp>
      <p:pic>
        <p:nvPicPr>
          <p:cNvPr id="5" name="Picture 21" descr="FBB HORIZONTAL CENTRAL PLANA_SLOGAN.pn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27"/>
          <a:stretch/>
        </p:blipFill>
        <p:spPr>
          <a:xfrm>
            <a:off x="21061627" y="343435"/>
            <a:ext cx="2950869" cy="706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669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ig Background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8" descr="SDADSA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34" r="22734"/>
          <a:stretch>
            <a:fillRect/>
          </a:stretch>
        </p:blipFill>
        <p:spPr>
          <a:xfrm>
            <a:off x="2" y="0"/>
            <a:ext cx="13297422" cy="13715999"/>
          </a:xfrm>
          <a:custGeom>
            <a:avLst/>
            <a:gdLst>
              <a:gd name="connsiteX0" fmla="*/ 0 w 19393999"/>
              <a:gd name="connsiteY0" fmla="*/ 0 h 13715999"/>
              <a:gd name="connsiteX1" fmla="*/ 19393999 w 19393999"/>
              <a:gd name="connsiteY1" fmla="*/ 0 h 13715999"/>
              <a:gd name="connsiteX2" fmla="*/ 13782907 w 19393999"/>
              <a:gd name="connsiteY2" fmla="*/ 13715999 h 13715999"/>
              <a:gd name="connsiteX3" fmla="*/ 0 w 19393999"/>
              <a:gd name="connsiteY3" fmla="*/ 13715999 h 13715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93999" h="13715999">
                <a:moveTo>
                  <a:pt x="0" y="0"/>
                </a:moveTo>
                <a:lnTo>
                  <a:pt x="19393999" y="0"/>
                </a:lnTo>
                <a:lnTo>
                  <a:pt x="13782907" y="13715999"/>
                </a:lnTo>
                <a:lnTo>
                  <a:pt x="0" y="13715999"/>
                </a:lnTo>
                <a:close/>
              </a:path>
            </a:pathLst>
          </a:custGeom>
        </p:spPr>
      </p:pic>
      <p:sp>
        <p:nvSpPr>
          <p:cNvPr id="8" name="Rectangle 8"/>
          <p:cNvSpPr/>
          <p:nvPr userDrawn="1"/>
        </p:nvSpPr>
        <p:spPr>
          <a:xfrm>
            <a:off x="-2" y="4814228"/>
            <a:ext cx="12404035" cy="5184913"/>
          </a:xfrm>
          <a:prstGeom prst="rect">
            <a:avLst/>
          </a:prstGeom>
          <a:gradFill flip="none" rotWithShape="1">
            <a:gsLst>
              <a:gs pos="100000">
                <a:schemeClr val="accent1">
                  <a:alpha val="0"/>
                </a:schemeClr>
              </a:gs>
              <a:gs pos="1000">
                <a:schemeClr val="accent1">
                  <a:satMod val="103000"/>
                  <a:lumMod val="102000"/>
                  <a:tint val="94000"/>
                  <a:alpha val="12000"/>
                </a:schemeClr>
              </a:gs>
              <a:gs pos="25000">
                <a:srgbClr val="927E08">
                  <a:alpha val="41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" name="TextBox 5"/>
          <p:cNvSpPr txBox="1"/>
          <p:nvPr userDrawn="1"/>
        </p:nvSpPr>
        <p:spPr>
          <a:xfrm>
            <a:off x="15148787" y="7250678"/>
            <a:ext cx="6987131" cy="2636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4000" baseline="30000" dirty="0">
                <a:solidFill>
                  <a:srgbClr val="0038A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fbb.org.br</a:t>
            </a:r>
          </a:p>
          <a:p>
            <a:pPr algn="r"/>
            <a:r>
              <a:rPr lang="pt-BR" sz="4000" baseline="30000" dirty="0">
                <a:solidFill>
                  <a:srgbClr val="0038A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twitter@fundacaobb</a:t>
            </a:r>
          </a:p>
          <a:p>
            <a:pPr algn="r"/>
            <a:r>
              <a:rPr lang="pt-BR" sz="4000" baseline="30000" dirty="0">
                <a:solidFill>
                  <a:srgbClr val="0038A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facebook.com/FundacaoBB</a:t>
            </a:r>
          </a:p>
          <a:p>
            <a:pPr algn="r"/>
            <a:r>
              <a:rPr lang="pt-BR" sz="4000" baseline="30000" dirty="0">
                <a:solidFill>
                  <a:srgbClr val="0038A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instagram.com/fundacaobb</a:t>
            </a:r>
          </a:p>
          <a:p>
            <a:pPr algn="r"/>
            <a:r>
              <a:rPr lang="pt-BR" sz="4000" baseline="30000" dirty="0" smtClean="0">
                <a:solidFill>
                  <a:srgbClr val="0038A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youtube.com/fundacaobb</a:t>
            </a:r>
          </a:p>
          <a:p>
            <a:pPr algn="r"/>
            <a:endParaRPr lang="pt-BR" sz="3200" dirty="0">
              <a:solidFill>
                <a:srgbClr val="0038A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1" descr="FBB HORIZONTAL CENTRAL PLANA_SLOGAN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9016" y="9805864"/>
            <a:ext cx="4495800" cy="2441448"/>
          </a:xfrm>
          <a:prstGeom prst="rect">
            <a:avLst/>
          </a:prstGeom>
        </p:spPr>
      </p:pic>
      <p:sp>
        <p:nvSpPr>
          <p:cNvPr id="11" name="TextBox 6"/>
          <p:cNvSpPr txBox="1"/>
          <p:nvPr userDrawn="1"/>
        </p:nvSpPr>
        <p:spPr>
          <a:xfrm>
            <a:off x="2160815" y="5986511"/>
            <a:ext cx="826540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spc="6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Montserrat" charset="0"/>
                <a:cs typeface="Arial"/>
              </a:rPr>
              <a:t>_OBRIGADA</a:t>
            </a:r>
            <a:endParaRPr lang="en-US" sz="9600" b="1" spc="6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ea typeface="Montserrat" charset="0"/>
              <a:cs typeface="Arial"/>
            </a:endParaRPr>
          </a:p>
        </p:txBody>
      </p:sp>
      <p:sp>
        <p:nvSpPr>
          <p:cNvPr id="12" name="Triângulo retângulo 11"/>
          <p:cNvSpPr/>
          <p:nvPr userDrawn="1"/>
        </p:nvSpPr>
        <p:spPr>
          <a:xfrm rot="13477932">
            <a:off x="9905232" y="4600277"/>
            <a:ext cx="2802835" cy="5068957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FFFFFF"/>
              </a:solidFill>
            </a:endParaRPr>
          </a:p>
        </p:txBody>
      </p:sp>
      <p:sp>
        <p:nvSpPr>
          <p:cNvPr id="13" name="Triângulo retângulo 12"/>
          <p:cNvSpPr/>
          <p:nvPr userDrawn="1"/>
        </p:nvSpPr>
        <p:spPr>
          <a:xfrm rot="16200000">
            <a:off x="10733825" y="7450818"/>
            <a:ext cx="2194787" cy="2244387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FFFFFF"/>
              </a:solidFill>
            </a:endParaRPr>
          </a:p>
        </p:txBody>
      </p:sp>
      <p:sp>
        <p:nvSpPr>
          <p:cNvPr id="14" name="Retângulo 13"/>
          <p:cNvSpPr/>
          <p:nvPr userDrawn="1"/>
        </p:nvSpPr>
        <p:spPr>
          <a:xfrm>
            <a:off x="12014200" y="5075700"/>
            <a:ext cx="685212" cy="613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3861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24377650" cy="6950364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477785" y="8897649"/>
            <a:ext cx="5275419" cy="2651126"/>
          </a:xfrm>
        </p:spPr>
        <p:txBody>
          <a:bodyPr/>
          <a:lstStyle>
            <a:lvl1pPr>
              <a:defRPr b="1">
                <a:solidFill>
                  <a:srgbClr val="445469"/>
                </a:solidFill>
                <a:latin typeface="Arial"/>
                <a:cs typeface="Arial"/>
              </a:defRPr>
            </a:lvl1pPr>
          </a:lstStyle>
          <a:p>
            <a:r>
              <a:rPr lang="pt-BR" dirty="0" smtClean="0"/>
              <a:t>Click </a:t>
            </a:r>
            <a:r>
              <a:rPr lang="pt-BR" dirty="0" err="1" smtClean="0"/>
              <a:t>to</a:t>
            </a:r>
            <a:r>
              <a:rPr lang="pt-BR" dirty="0" smtClean="0"/>
              <a:t> </a:t>
            </a:r>
            <a:r>
              <a:rPr lang="pt-BR" dirty="0" err="1" smtClean="0"/>
              <a:t>edit</a:t>
            </a:r>
            <a:r>
              <a:rPr lang="pt-BR" dirty="0" smtClean="0"/>
              <a:t> Master </a:t>
            </a:r>
            <a:r>
              <a:rPr lang="pt-BR" dirty="0" err="1" smtClean="0"/>
              <a:t>title</a:t>
            </a:r>
            <a:r>
              <a:rPr lang="pt-BR" dirty="0" smtClean="0"/>
              <a:t> </a:t>
            </a:r>
            <a:r>
              <a:rPr lang="pt-BR" dirty="0" err="1" smtClean="0"/>
              <a:t>style</a:t>
            </a:r>
            <a:endParaRPr lang="en-US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8012355" y="8546353"/>
            <a:ext cx="1497614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dirty="0" smtClean="0">
                <a:solidFill>
                  <a:srgbClr val="737572"/>
                </a:solidFill>
              </a:rPr>
              <a:t>"</a:t>
            </a:r>
            <a:r>
              <a:rPr lang="en-US" dirty="0" err="1" smtClean="0">
                <a:solidFill>
                  <a:srgbClr val="737572"/>
                </a:solidFill>
              </a:rPr>
              <a:t>Lorem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ipsum</a:t>
            </a:r>
            <a:r>
              <a:rPr lang="en-US" dirty="0" smtClean="0">
                <a:solidFill>
                  <a:srgbClr val="737572"/>
                </a:solidFill>
              </a:rPr>
              <a:t> dolor sit </a:t>
            </a:r>
            <a:r>
              <a:rPr lang="en-US" dirty="0" err="1" smtClean="0">
                <a:solidFill>
                  <a:srgbClr val="737572"/>
                </a:solidFill>
              </a:rPr>
              <a:t>amet</a:t>
            </a:r>
            <a:r>
              <a:rPr lang="en-US" dirty="0" smtClean="0">
                <a:solidFill>
                  <a:srgbClr val="737572"/>
                </a:solidFill>
              </a:rPr>
              <a:t>, </a:t>
            </a:r>
            <a:r>
              <a:rPr lang="en-US" dirty="0" err="1" smtClean="0">
                <a:solidFill>
                  <a:srgbClr val="737572"/>
                </a:solidFill>
              </a:rPr>
              <a:t>consectetur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adipiscing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elit</a:t>
            </a:r>
            <a:r>
              <a:rPr lang="en-US" dirty="0" smtClean="0">
                <a:solidFill>
                  <a:srgbClr val="737572"/>
                </a:solidFill>
              </a:rPr>
              <a:t>, </a:t>
            </a:r>
            <a:r>
              <a:rPr lang="en-US" dirty="0" err="1" smtClean="0">
                <a:solidFill>
                  <a:srgbClr val="737572"/>
                </a:solidFill>
              </a:rPr>
              <a:t>sed</a:t>
            </a:r>
            <a:r>
              <a:rPr lang="en-US" dirty="0" smtClean="0">
                <a:solidFill>
                  <a:srgbClr val="737572"/>
                </a:solidFill>
              </a:rPr>
              <a:t> do </a:t>
            </a:r>
            <a:r>
              <a:rPr lang="en-US" dirty="0" err="1" smtClean="0">
                <a:solidFill>
                  <a:srgbClr val="737572"/>
                </a:solidFill>
              </a:rPr>
              <a:t>eiusmod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tempor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incididunt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ut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labore</a:t>
            </a:r>
            <a:r>
              <a:rPr lang="en-US" dirty="0" smtClean="0">
                <a:solidFill>
                  <a:srgbClr val="737572"/>
                </a:solidFill>
              </a:rPr>
              <a:t> et </a:t>
            </a:r>
            <a:r>
              <a:rPr lang="en-US" dirty="0" err="1" smtClean="0">
                <a:solidFill>
                  <a:srgbClr val="737572"/>
                </a:solidFill>
              </a:rPr>
              <a:t>dolore</a:t>
            </a:r>
            <a:r>
              <a:rPr lang="en-US" dirty="0" smtClean="0">
                <a:solidFill>
                  <a:srgbClr val="737572"/>
                </a:solidFill>
              </a:rPr>
              <a:t> magna </a:t>
            </a:r>
            <a:r>
              <a:rPr lang="en-US" dirty="0" err="1" smtClean="0">
                <a:solidFill>
                  <a:srgbClr val="737572"/>
                </a:solidFill>
              </a:rPr>
              <a:t>aliqua</a:t>
            </a:r>
            <a:r>
              <a:rPr lang="en-US" dirty="0" smtClean="0">
                <a:solidFill>
                  <a:srgbClr val="737572"/>
                </a:solidFill>
              </a:rPr>
              <a:t>. </a:t>
            </a:r>
            <a:r>
              <a:rPr lang="en-US" dirty="0" err="1" smtClean="0">
                <a:solidFill>
                  <a:srgbClr val="737572"/>
                </a:solidFill>
              </a:rPr>
              <a:t>Ut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enim</a:t>
            </a:r>
            <a:r>
              <a:rPr lang="en-US" dirty="0" smtClean="0">
                <a:solidFill>
                  <a:srgbClr val="737572"/>
                </a:solidFill>
              </a:rPr>
              <a:t> ad minim </a:t>
            </a:r>
            <a:r>
              <a:rPr lang="en-US" dirty="0" err="1" smtClean="0">
                <a:solidFill>
                  <a:srgbClr val="737572"/>
                </a:solidFill>
              </a:rPr>
              <a:t>veniam</a:t>
            </a:r>
            <a:r>
              <a:rPr lang="en-US" dirty="0" smtClean="0">
                <a:solidFill>
                  <a:srgbClr val="737572"/>
                </a:solidFill>
              </a:rPr>
              <a:t>, </a:t>
            </a:r>
            <a:r>
              <a:rPr lang="en-US" dirty="0" err="1" smtClean="0">
                <a:solidFill>
                  <a:srgbClr val="737572"/>
                </a:solidFill>
              </a:rPr>
              <a:t>quis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nostrud</a:t>
            </a:r>
            <a:r>
              <a:rPr lang="en-US" dirty="0" smtClean="0">
                <a:solidFill>
                  <a:srgbClr val="737572"/>
                </a:solidFill>
              </a:rPr>
              <a:t> exercitation </a:t>
            </a:r>
            <a:r>
              <a:rPr lang="en-US" dirty="0" err="1" smtClean="0">
                <a:solidFill>
                  <a:srgbClr val="737572"/>
                </a:solidFill>
              </a:rPr>
              <a:t>ullamco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laboris</a:t>
            </a:r>
            <a:r>
              <a:rPr lang="en-US" dirty="0" smtClean="0">
                <a:solidFill>
                  <a:srgbClr val="737572"/>
                </a:solidFill>
              </a:rPr>
              <a:t> nisi </a:t>
            </a:r>
            <a:r>
              <a:rPr lang="en-US" dirty="0" err="1" smtClean="0">
                <a:solidFill>
                  <a:srgbClr val="737572"/>
                </a:solidFill>
              </a:rPr>
              <a:t>ut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aliquip</a:t>
            </a:r>
            <a:r>
              <a:rPr lang="en-US" dirty="0" smtClean="0">
                <a:solidFill>
                  <a:srgbClr val="737572"/>
                </a:solidFill>
              </a:rPr>
              <a:t> ex </a:t>
            </a:r>
            <a:r>
              <a:rPr lang="en-US" dirty="0" err="1" smtClean="0">
                <a:solidFill>
                  <a:srgbClr val="737572"/>
                </a:solidFill>
              </a:rPr>
              <a:t>ea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commodo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consequat</a:t>
            </a:r>
            <a:r>
              <a:rPr lang="en-US" dirty="0" smtClean="0">
                <a:solidFill>
                  <a:srgbClr val="737572"/>
                </a:solidFill>
              </a:rPr>
              <a:t>. </a:t>
            </a:r>
            <a:r>
              <a:rPr lang="en-US" dirty="0" err="1" smtClean="0">
                <a:solidFill>
                  <a:srgbClr val="737572"/>
                </a:solidFill>
              </a:rPr>
              <a:t>Duis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aute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irure</a:t>
            </a:r>
            <a:r>
              <a:rPr lang="en-US" dirty="0" smtClean="0">
                <a:solidFill>
                  <a:srgbClr val="737572"/>
                </a:solidFill>
              </a:rPr>
              <a:t> dolor in </a:t>
            </a:r>
            <a:r>
              <a:rPr lang="en-US" dirty="0" err="1" smtClean="0">
                <a:solidFill>
                  <a:srgbClr val="737572"/>
                </a:solidFill>
              </a:rPr>
              <a:t>reprehenderit</a:t>
            </a:r>
            <a:r>
              <a:rPr lang="en-US" dirty="0" smtClean="0">
                <a:solidFill>
                  <a:srgbClr val="737572"/>
                </a:solidFill>
              </a:rPr>
              <a:t> in </a:t>
            </a:r>
            <a:r>
              <a:rPr lang="en-US" dirty="0" err="1" smtClean="0">
                <a:solidFill>
                  <a:srgbClr val="737572"/>
                </a:solidFill>
              </a:rPr>
              <a:t>voluptate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velit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esse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cillum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dolore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eu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fugiat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nulla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pariatur</a:t>
            </a:r>
            <a:r>
              <a:rPr lang="en-US" dirty="0" smtClean="0">
                <a:solidFill>
                  <a:srgbClr val="737572"/>
                </a:solidFill>
              </a:rPr>
              <a:t>. </a:t>
            </a:r>
            <a:r>
              <a:rPr lang="en-US" dirty="0" err="1" smtClean="0">
                <a:solidFill>
                  <a:srgbClr val="737572"/>
                </a:solidFill>
              </a:rPr>
              <a:t>Excepteur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sint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occaecat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cupidatat</a:t>
            </a:r>
            <a:r>
              <a:rPr lang="en-US" dirty="0" smtClean="0">
                <a:solidFill>
                  <a:srgbClr val="737572"/>
                </a:solidFill>
              </a:rPr>
              <a:t> non </a:t>
            </a:r>
            <a:r>
              <a:rPr lang="en-US" dirty="0" err="1" smtClean="0">
                <a:solidFill>
                  <a:srgbClr val="737572"/>
                </a:solidFill>
              </a:rPr>
              <a:t>proident</a:t>
            </a:r>
            <a:r>
              <a:rPr lang="en-US" dirty="0" smtClean="0">
                <a:solidFill>
                  <a:srgbClr val="737572"/>
                </a:solidFill>
              </a:rPr>
              <a:t>, </a:t>
            </a:r>
            <a:r>
              <a:rPr lang="en-US" dirty="0" err="1" smtClean="0">
                <a:solidFill>
                  <a:srgbClr val="737572"/>
                </a:solidFill>
              </a:rPr>
              <a:t>sunt</a:t>
            </a:r>
            <a:r>
              <a:rPr lang="en-US" dirty="0" smtClean="0">
                <a:solidFill>
                  <a:srgbClr val="737572"/>
                </a:solidFill>
              </a:rPr>
              <a:t> in culpa qui </a:t>
            </a:r>
            <a:r>
              <a:rPr lang="en-US" dirty="0" err="1" smtClean="0">
                <a:solidFill>
                  <a:srgbClr val="737572"/>
                </a:solidFill>
              </a:rPr>
              <a:t>officia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deserunt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mollit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anim</a:t>
            </a:r>
            <a:r>
              <a:rPr lang="en-US" dirty="0" smtClean="0">
                <a:solidFill>
                  <a:srgbClr val="737572"/>
                </a:solidFill>
              </a:rPr>
              <a:t> id </a:t>
            </a:r>
            <a:r>
              <a:rPr lang="en-US" dirty="0" err="1" smtClean="0">
                <a:solidFill>
                  <a:srgbClr val="737572"/>
                </a:solidFill>
              </a:rPr>
              <a:t>est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laborum</a:t>
            </a:r>
            <a:r>
              <a:rPr lang="en-US" dirty="0" smtClean="0">
                <a:solidFill>
                  <a:srgbClr val="737572"/>
                </a:solidFill>
              </a:rPr>
              <a:t>.”</a:t>
            </a:r>
          </a:p>
        </p:txBody>
      </p:sp>
    </p:spTree>
    <p:extLst>
      <p:ext uri="{BB962C8B-B14F-4D97-AF65-F5344CB8AC3E}">
        <p14:creationId xmlns:p14="http://schemas.microsoft.com/office/powerpoint/2010/main" val="855368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7785" y="7717296"/>
            <a:ext cx="5275419" cy="2651126"/>
          </a:xfrm>
        </p:spPr>
        <p:txBody>
          <a:bodyPr/>
          <a:lstStyle>
            <a:lvl1pPr>
              <a:defRPr b="1">
                <a:solidFill>
                  <a:srgbClr val="445469"/>
                </a:solidFill>
                <a:latin typeface="Arial"/>
                <a:cs typeface="Arial"/>
              </a:defRPr>
            </a:lvl1pPr>
          </a:lstStyle>
          <a:p>
            <a:r>
              <a:rPr lang="pt-BR" dirty="0" smtClean="0"/>
              <a:t>Click </a:t>
            </a:r>
            <a:r>
              <a:rPr lang="pt-BR" dirty="0" err="1" smtClean="0"/>
              <a:t>to</a:t>
            </a:r>
            <a:r>
              <a:rPr lang="pt-BR" dirty="0" smtClean="0"/>
              <a:t> </a:t>
            </a:r>
            <a:r>
              <a:rPr lang="pt-BR" dirty="0" err="1" smtClean="0"/>
              <a:t>edit</a:t>
            </a:r>
            <a:r>
              <a:rPr lang="pt-BR" dirty="0" smtClean="0"/>
              <a:t> Master </a:t>
            </a:r>
            <a:r>
              <a:rPr lang="pt-BR" dirty="0" err="1" smtClean="0"/>
              <a:t>title</a:t>
            </a:r>
            <a:r>
              <a:rPr lang="pt-BR" dirty="0" smtClean="0"/>
              <a:t> </a:t>
            </a:r>
            <a:r>
              <a:rPr lang="pt-BR" dirty="0" err="1" smtClean="0"/>
              <a:t>style</a:t>
            </a:r>
            <a:endParaRPr lang="en-US" dirty="0"/>
          </a:p>
        </p:txBody>
      </p:sp>
      <p:sp>
        <p:nvSpPr>
          <p:cNvPr id="8" name="Title 1"/>
          <p:cNvSpPr txBox="1">
            <a:spLocks/>
          </p:cNvSpPr>
          <p:nvPr userDrawn="1"/>
        </p:nvSpPr>
        <p:spPr>
          <a:xfrm>
            <a:off x="7922709" y="1904572"/>
            <a:ext cx="10624196" cy="1496581"/>
          </a:xfrm>
          <a:prstGeom prst="rect">
            <a:avLst/>
          </a:prstGeom>
        </p:spPr>
        <p:txBody>
          <a:bodyPr vert="horz" lIns="182843" tIns="91422" rIns="182843" bIns="91422" rtlCol="0" anchor="ctr">
            <a:normAutofit/>
          </a:bodyPr>
          <a:lstStyle>
            <a:lvl1pPr algn="l" defTabSz="18284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6000" b="0" i="0" kern="1200">
                <a:solidFill>
                  <a:schemeClr val="tx1"/>
                </a:solidFill>
                <a:latin typeface="Open Sans Regular" charset="0"/>
                <a:ea typeface="Open Sans Regular" charset="0"/>
                <a:cs typeface="Open Sans Regular" charset="0"/>
              </a:defRPr>
            </a:lvl1pPr>
          </a:lstStyle>
          <a:p>
            <a:r>
              <a:rPr lang="pt-BR" sz="3600" b="1" dirty="0" smtClean="0">
                <a:solidFill>
                  <a:srgbClr val="445469"/>
                </a:solidFill>
                <a:latin typeface="Arial"/>
                <a:cs typeface="Arial"/>
              </a:rPr>
              <a:t>Click </a:t>
            </a:r>
            <a:r>
              <a:rPr lang="pt-BR" sz="3600" b="1" dirty="0" err="1" smtClean="0">
                <a:solidFill>
                  <a:srgbClr val="445469"/>
                </a:solidFill>
                <a:latin typeface="Arial"/>
                <a:cs typeface="Arial"/>
              </a:rPr>
              <a:t>to</a:t>
            </a:r>
            <a:r>
              <a:rPr lang="pt-BR" sz="3600" b="1" dirty="0" smtClean="0">
                <a:solidFill>
                  <a:srgbClr val="445469"/>
                </a:solidFill>
                <a:latin typeface="Arial"/>
                <a:cs typeface="Arial"/>
              </a:rPr>
              <a:t> </a:t>
            </a:r>
            <a:r>
              <a:rPr lang="pt-BR" sz="3600" b="1" dirty="0" err="1" smtClean="0">
                <a:solidFill>
                  <a:srgbClr val="445469"/>
                </a:solidFill>
                <a:latin typeface="Arial"/>
                <a:cs typeface="Arial"/>
              </a:rPr>
              <a:t>edit</a:t>
            </a:r>
            <a:r>
              <a:rPr lang="pt-BR" sz="3600" b="1" dirty="0" smtClean="0">
                <a:solidFill>
                  <a:srgbClr val="445469"/>
                </a:solidFill>
                <a:latin typeface="Arial"/>
                <a:cs typeface="Arial"/>
              </a:rPr>
              <a:t> Master </a:t>
            </a:r>
            <a:r>
              <a:rPr lang="pt-BR" sz="3600" b="1" dirty="0" err="1" smtClean="0">
                <a:solidFill>
                  <a:srgbClr val="445469"/>
                </a:solidFill>
                <a:latin typeface="Arial"/>
                <a:cs typeface="Arial"/>
              </a:rPr>
              <a:t>title</a:t>
            </a:r>
            <a:r>
              <a:rPr lang="pt-BR" sz="3600" b="1" dirty="0" smtClean="0">
                <a:solidFill>
                  <a:srgbClr val="445469"/>
                </a:solidFill>
                <a:latin typeface="Arial"/>
                <a:cs typeface="Arial"/>
              </a:rPr>
              <a:t> </a:t>
            </a:r>
            <a:r>
              <a:rPr lang="pt-BR" sz="3600" b="1" dirty="0" err="1" smtClean="0">
                <a:solidFill>
                  <a:srgbClr val="445469"/>
                </a:solidFill>
                <a:latin typeface="Arial"/>
                <a:cs typeface="Arial"/>
              </a:rPr>
              <a:t>style</a:t>
            </a:r>
            <a:endParaRPr lang="pt-BR" sz="3600" b="1" dirty="0">
              <a:solidFill>
                <a:srgbClr val="445469"/>
              </a:solidFill>
              <a:latin typeface="Arial"/>
              <a:cs typeface="Arial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8023163" y="3463636"/>
            <a:ext cx="6439450" cy="8402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737572"/>
                </a:solidFill>
              </a:rPr>
              <a:t>"</a:t>
            </a:r>
            <a:r>
              <a:rPr lang="en-US" dirty="0" err="1" smtClean="0">
                <a:solidFill>
                  <a:srgbClr val="737572"/>
                </a:solidFill>
              </a:rPr>
              <a:t>Lorem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ipsum</a:t>
            </a:r>
            <a:r>
              <a:rPr lang="en-US" dirty="0" smtClean="0">
                <a:solidFill>
                  <a:srgbClr val="737572"/>
                </a:solidFill>
              </a:rPr>
              <a:t> dolor sit </a:t>
            </a:r>
            <a:r>
              <a:rPr lang="en-US" dirty="0" err="1" smtClean="0">
                <a:solidFill>
                  <a:srgbClr val="737572"/>
                </a:solidFill>
              </a:rPr>
              <a:t>amet</a:t>
            </a:r>
            <a:r>
              <a:rPr lang="en-US" dirty="0" smtClean="0">
                <a:solidFill>
                  <a:srgbClr val="737572"/>
                </a:solidFill>
              </a:rPr>
              <a:t>, </a:t>
            </a:r>
            <a:r>
              <a:rPr lang="en-US" dirty="0" err="1" smtClean="0">
                <a:solidFill>
                  <a:srgbClr val="737572"/>
                </a:solidFill>
              </a:rPr>
              <a:t>consectetur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adipiscing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elit</a:t>
            </a:r>
            <a:r>
              <a:rPr lang="en-US" dirty="0" smtClean="0">
                <a:solidFill>
                  <a:srgbClr val="737572"/>
                </a:solidFill>
              </a:rPr>
              <a:t>, </a:t>
            </a:r>
            <a:r>
              <a:rPr lang="en-US" dirty="0" err="1" smtClean="0">
                <a:solidFill>
                  <a:srgbClr val="737572"/>
                </a:solidFill>
              </a:rPr>
              <a:t>sed</a:t>
            </a:r>
            <a:r>
              <a:rPr lang="en-US" dirty="0" smtClean="0">
                <a:solidFill>
                  <a:srgbClr val="737572"/>
                </a:solidFill>
              </a:rPr>
              <a:t> do </a:t>
            </a:r>
            <a:r>
              <a:rPr lang="en-US" dirty="0" err="1" smtClean="0">
                <a:solidFill>
                  <a:srgbClr val="737572"/>
                </a:solidFill>
              </a:rPr>
              <a:t>eiusmod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tempor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incididunt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ut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labore</a:t>
            </a:r>
            <a:r>
              <a:rPr lang="en-US" dirty="0" smtClean="0">
                <a:solidFill>
                  <a:srgbClr val="737572"/>
                </a:solidFill>
              </a:rPr>
              <a:t> et </a:t>
            </a:r>
            <a:r>
              <a:rPr lang="en-US" dirty="0" err="1" smtClean="0">
                <a:solidFill>
                  <a:srgbClr val="737572"/>
                </a:solidFill>
              </a:rPr>
              <a:t>dolore</a:t>
            </a:r>
            <a:r>
              <a:rPr lang="en-US" dirty="0" smtClean="0">
                <a:solidFill>
                  <a:srgbClr val="737572"/>
                </a:solidFill>
              </a:rPr>
              <a:t> magna </a:t>
            </a:r>
            <a:r>
              <a:rPr lang="en-US" dirty="0" err="1" smtClean="0">
                <a:solidFill>
                  <a:srgbClr val="737572"/>
                </a:solidFill>
              </a:rPr>
              <a:t>aliqua</a:t>
            </a:r>
            <a:r>
              <a:rPr lang="en-US" dirty="0" smtClean="0">
                <a:solidFill>
                  <a:srgbClr val="737572"/>
                </a:solidFill>
              </a:rPr>
              <a:t>. </a:t>
            </a:r>
            <a:r>
              <a:rPr lang="en-US" dirty="0" err="1" smtClean="0">
                <a:solidFill>
                  <a:srgbClr val="737572"/>
                </a:solidFill>
              </a:rPr>
              <a:t>Ut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enim</a:t>
            </a:r>
            <a:r>
              <a:rPr lang="en-US" dirty="0" smtClean="0">
                <a:solidFill>
                  <a:srgbClr val="737572"/>
                </a:solidFill>
              </a:rPr>
              <a:t> ad minim </a:t>
            </a:r>
            <a:r>
              <a:rPr lang="en-US" dirty="0" err="1" smtClean="0">
                <a:solidFill>
                  <a:srgbClr val="737572"/>
                </a:solidFill>
              </a:rPr>
              <a:t>veniam</a:t>
            </a:r>
            <a:r>
              <a:rPr lang="en-US" dirty="0" smtClean="0">
                <a:solidFill>
                  <a:srgbClr val="737572"/>
                </a:solidFill>
              </a:rPr>
              <a:t>, </a:t>
            </a:r>
            <a:r>
              <a:rPr lang="en-US" dirty="0" err="1" smtClean="0">
                <a:solidFill>
                  <a:srgbClr val="737572"/>
                </a:solidFill>
              </a:rPr>
              <a:t>quis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nostrud</a:t>
            </a:r>
            <a:r>
              <a:rPr lang="en-US" dirty="0" smtClean="0">
                <a:solidFill>
                  <a:srgbClr val="737572"/>
                </a:solidFill>
              </a:rPr>
              <a:t> exercitation </a:t>
            </a:r>
            <a:r>
              <a:rPr lang="en-US" dirty="0" err="1" smtClean="0">
                <a:solidFill>
                  <a:srgbClr val="737572"/>
                </a:solidFill>
              </a:rPr>
              <a:t>ullamco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laboris</a:t>
            </a:r>
            <a:r>
              <a:rPr lang="en-US" dirty="0" smtClean="0">
                <a:solidFill>
                  <a:srgbClr val="737572"/>
                </a:solidFill>
              </a:rPr>
              <a:t> nisi </a:t>
            </a:r>
            <a:r>
              <a:rPr lang="en-US" dirty="0" err="1" smtClean="0">
                <a:solidFill>
                  <a:srgbClr val="737572"/>
                </a:solidFill>
              </a:rPr>
              <a:t>ut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aliquip</a:t>
            </a:r>
            <a:r>
              <a:rPr lang="en-US" dirty="0" smtClean="0">
                <a:solidFill>
                  <a:srgbClr val="737572"/>
                </a:solidFill>
              </a:rPr>
              <a:t> ex </a:t>
            </a:r>
            <a:r>
              <a:rPr lang="en-US" dirty="0" err="1" smtClean="0">
                <a:solidFill>
                  <a:srgbClr val="737572"/>
                </a:solidFill>
              </a:rPr>
              <a:t>ea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commodo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consequat</a:t>
            </a:r>
            <a:r>
              <a:rPr lang="en-US" dirty="0" smtClean="0">
                <a:solidFill>
                  <a:srgbClr val="737572"/>
                </a:solidFill>
              </a:rPr>
              <a:t>. </a:t>
            </a:r>
            <a:r>
              <a:rPr lang="en-US" dirty="0" err="1" smtClean="0">
                <a:solidFill>
                  <a:srgbClr val="737572"/>
                </a:solidFill>
              </a:rPr>
              <a:t>Duis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aute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irure</a:t>
            </a:r>
            <a:r>
              <a:rPr lang="en-US" dirty="0" smtClean="0">
                <a:solidFill>
                  <a:srgbClr val="737572"/>
                </a:solidFill>
              </a:rPr>
              <a:t> dolor in </a:t>
            </a:r>
            <a:r>
              <a:rPr lang="en-US" dirty="0" err="1" smtClean="0">
                <a:solidFill>
                  <a:srgbClr val="737572"/>
                </a:solidFill>
              </a:rPr>
              <a:t>reprehenderit</a:t>
            </a:r>
            <a:r>
              <a:rPr lang="en-US" dirty="0" smtClean="0">
                <a:solidFill>
                  <a:srgbClr val="737572"/>
                </a:solidFill>
              </a:rPr>
              <a:t> in </a:t>
            </a:r>
            <a:r>
              <a:rPr lang="en-US" dirty="0" err="1" smtClean="0">
                <a:solidFill>
                  <a:srgbClr val="737572"/>
                </a:solidFill>
              </a:rPr>
              <a:t>voluptate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velit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esse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cillum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dolore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eu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fugiat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nulla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pariatur</a:t>
            </a:r>
            <a:r>
              <a:rPr lang="en-US" dirty="0" smtClean="0">
                <a:solidFill>
                  <a:srgbClr val="737572"/>
                </a:solidFill>
              </a:rPr>
              <a:t>. </a:t>
            </a:r>
            <a:r>
              <a:rPr lang="en-US" dirty="0" err="1" smtClean="0">
                <a:solidFill>
                  <a:srgbClr val="737572"/>
                </a:solidFill>
              </a:rPr>
              <a:t>Excepteur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sint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occaecat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cupidatat</a:t>
            </a:r>
            <a:r>
              <a:rPr lang="en-US" dirty="0" smtClean="0">
                <a:solidFill>
                  <a:srgbClr val="737572"/>
                </a:solidFill>
              </a:rPr>
              <a:t> non </a:t>
            </a:r>
            <a:r>
              <a:rPr lang="en-US" dirty="0" err="1" smtClean="0">
                <a:solidFill>
                  <a:srgbClr val="737572"/>
                </a:solidFill>
              </a:rPr>
              <a:t>proident</a:t>
            </a:r>
            <a:r>
              <a:rPr lang="en-US" dirty="0" smtClean="0">
                <a:solidFill>
                  <a:srgbClr val="737572"/>
                </a:solidFill>
              </a:rPr>
              <a:t>, </a:t>
            </a:r>
            <a:r>
              <a:rPr lang="en-US" dirty="0" err="1" smtClean="0">
                <a:solidFill>
                  <a:srgbClr val="737572"/>
                </a:solidFill>
              </a:rPr>
              <a:t>sunt</a:t>
            </a:r>
            <a:r>
              <a:rPr lang="en-US" dirty="0" smtClean="0">
                <a:solidFill>
                  <a:srgbClr val="737572"/>
                </a:solidFill>
              </a:rPr>
              <a:t> in culpa qui </a:t>
            </a:r>
            <a:r>
              <a:rPr lang="en-US" dirty="0" err="1" smtClean="0">
                <a:solidFill>
                  <a:srgbClr val="737572"/>
                </a:solidFill>
              </a:rPr>
              <a:t>officia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deserunt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mollit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anim</a:t>
            </a:r>
            <a:r>
              <a:rPr lang="en-US" dirty="0" smtClean="0">
                <a:solidFill>
                  <a:srgbClr val="737572"/>
                </a:solidFill>
              </a:rPr>
              <a:t> id </a:t>
            </a:r>
            <a:r>
              <a:rPr lang="en-US" dirty="0" err="1" smtClean="0">
                <a:solidFill>
                  <a:srgbClr val="737572"/>
                </a:solidFill>
              </a:rPr>
              <a:t>est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laborum</a:t>
            </a:r>
            <a:r>
              <a:rPr lang="en-US" dirty="0" smtClean="0">
                <a:solidFill>
                  <a:srgbClr val="737572"/>
                </a:solidFill>
              </a:rPr>
              <a:t>."</a:t>
            </a:r>
            <a:endParaRPr lang="en-US" dirty="0">
              <a:solidFill>
                <a:srgbClr val="737572"/>
              </a:solidFill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15971625" y="3463636"/>
            <a:ext cx="6439450" cy="8402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737572"/>
                </a:solidFill>
              </a:rPr>
              <a:t>"</a:t>
            </a:r>
            <a:r>
              <a:rPr lang="en-US" dirty="0" err="1" smtClean="0">
                <a:solidFill>
                  <a:srgbClr val="737572"/>
                </a:solidFill>
              </a:rPr>
              <a:t>Lorem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ipsum</a:t>
            </a:r>
            <a:r>
              <a:rPr lang="en-US" dirty="0" smtClean="0">
                <a:solidFill>
                  <a:srgbClr val="737572"/>
                </a:solidFill>
              </a:rPr>
              <a:t> dolor sit </a:t>
            </a:r>
            <a:r>
              <a:rPr lang="en-US" dirty="0" err="1" smtClean="0">
                <a:solidFill>
                  <a:srgbClr val="737572"/>
                </a:solidFill>
              </a:rPr>
              <a:t>amet</a:t>
            </a:r>
            <a:r>
              <a:rPr lang="en-US" dirty="0" smtClean="0">
                <a:solidFill>
                  <a:srgbClr val="737572"/>
                </a:solidFill>
              </a:rPr>
              <a:t>, </a:t>
            </a:r>
            <a:r>
              <a:rPr lang="en-US" dirty="0" err="1" smtClean="0">
                <a:solidFill>
                  <a:srgbClr val="737572"/>
                </a:solidFill>
              </a:rPr>
              <a:t>consectetur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adipiscing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elit</a:t>
            </a:r>
            <a:r>
              <a:rPr lang="en-US" dirty="0" smtClean="0">
                <a:solidFill>
                  <a:srgbClr val="737572"/>
                </a:solidFill>
              </a:rPr>
              <a:t>, </a:t>
            </a:r>
            <a:r>
              <a:rPr lang="en-US" dirty="0" err="1" smtClean="0">
                <a:solidFill>
                  <a:srgbClr val="737572"/>
                </a:solidFill>
              </a:rPr>
              <a:t>sed</a:t>
            </a:r>
            <a:r>
              <a:rPr lang="en-US" dirty="0" smtClean="0">
                <a:solidFill>
                  <a:srgbClr val="737572"/>
                </a:solidFill>
              </a:rPr>
              <a:t> do </a:t>
            </a:r>
            <a:r>
              <a:rPr lang="en-US" dirty="0" err="1" smtClean="0">
                <a:solidFill>
                  <a:srgbClr val="737572"/>
                </a:solidFill>
              </a:rPr>
              <a:t>eiusmod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tempor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incididunt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ut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labore</a:t>
            </a:r>
            <a:r>
              <a:rPr lang="en-US" dirty="0" smtClean="0">
                <a:solidFill>
                  <a:srgbClr val="737572"/>
                </a:solidFill>
              </a:rPr>
              <a:t> et </a:t>
            </a:r>
            <a:r>
              <a:rPr lang="en-US" dirty="0" err="1" smtClean="0">
                <a:solidFill>
                  <a:srgbClr val="737572"/>
                </a:solidFill>
              </a:rPr>
              <a:t>dolore</a:t>
            </a:r>
            <a:r>
              <a:rPr lang="en-US" dirty="0" smtClean="0">
                <a:solidFill>
                  <a:srgbClr val="737572"/>
                </a:solidFill>
              </a:rPr>
              <a:t> magna </a:t>
            </a:r>
            <a:r>
              <a:rPr lang="en-US" dirty="0" err="1" smtClean="0">
                <a:solidFill>
                  <a:srgbClr val="737572"/>
                </a:solidFill>
              </a:rPr>
              <a:t>aliqua</a:t>
            </a:r>
            <a:r>
              <a:rPr lang="en-US" dirty="0" smtClean="0">
                <a:solidFill>
                  <a:srgbClr val="737572"/>
                </a:solidFill>
              </a:rPr>
              <a:t>. </a:t>
            </a:r>
            <a:r>
              <a:rPr lang="en-US" dirty="0" err="1" smtClean="0">
                <a:solidFill>
                  <a:srgbClr val="737572"/>
                </a:solidFill>
              </a:rPr>
              <a:t>Ut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enim</a:t>
            </a:r>
            <a:r>
              <a:rPr lang="en-US" dirty="0" smtClean="0">
                <a:solidFill>
                  <a:srgbClr val="737572"/>
                </a:solidFill>
              </a:rPr>
              <a:t> ad minim </a:t>
            </a:r>
            <a:r>
              <a:rPr lang="en-US" dirty="0" err="1" smtClean="0">
                <a:solidFill>
                  <a:srgbClr val="737572"/>
                </a:solidFill>
              </a:rPr>
              <a:t>veniam</a:t>
            </a:r>
            <a:r>
              <a:rPr lang="en-US" dirty="0" smtClean="0">
                <a:solidFill>
                  <a:srgbClr val="737572"/>
                </a:solidFill>
              </a:rPr>
              <a:t>, </a:t>
            </a:r>
            <a:r>
              <a:rPr lang="en-US" dirty="0" err="1" smtClean="0">
                <a:solidFill>
                  <a:srgbClr val="737572"/>
                </a:solidFill>
              </a:rPr>
              <a:t>quis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nostrud</a:t>
            </a:r>
            <a:r>
              <a:rPr lang="en-US" dirty="0" smtClean="0">
                <a:solidFill>
                  <a:srgbClr val="737572"/>
                </a:solidFill>
              </a:rPr>
              <a:t> exercitation </a:t>
            </a:r>
            <a:r>
              <a:rPr lang="en-US" dirty="0" err="1" smtClean="0">
                <a:solidFill>
                  <a:srgbClr val="737572"/>
                </a:solidFill>
              </a:rPr>
              <a:t>ullamco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laboris</a:t>
            </a:r>
            <a:r>
              <a:rPr lang="en-US" dirty="0" smtClean="0">
                <a:solidFill>
                  <a:srgbClr val="737572"/>
                </a:solidFill>
              </a:rPr>
              <a:t> nisi </a:t>
            </a:r>
            <a:r>
              <a:rPr lang="en-US" dirty="0" err="1" smtClean="0">
                <a:solidFill>
                  <a:srgbClr val="737572"/>
                </a:solidFill>
              </a:rPr>
              <a:t>ut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aliquip</a:t>
            </a:r>
            <a:r>
              <a:rPr lang="en-US" dirty="0" smtClean="0">
                <a:solidFill>
                  <a:srgbClr val="737572"/>
                </a:solidFill>
              </a:rPr>
              <a:t> ex </a:t>
            </a:r>
            <a:r>
              <a:rPr lang="en-US" dirty="0" err="1" smtClean="0">
                <a:solidFill>
                  <a:srgbClr val="737572"/>
                </a:solidFill>
              </a:rPr>
              <a:t>ea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commodo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consequat</a:t>
            </a:r>
            <a:r>
              <a:rPr lang="en-US" dirty="0" smtClean="0">
                <a:solidFill>
                  <a:srgbClr val="737572"/>
                </a:solidFill>
              </a:rPr>
              <a:t>. </a:t>
            </a:r>
            <a:r>
              <a:rPr lang="en-US" dirty="0" err="1" smtClean="0">
                <a:solidFill>
                  <a:srgbClr val="737572"/>
                </a:solidFill>
              </a:rPr>
              <a:t>Duis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aute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irure</a:t>
            </a:r>
            <a:r>
              <a:rPr lang="en-US" dirty="0" smtClean="0">
                <a:solidFill>
                  <a:srgbClr val="737572"/>
                </a:solidFill>
              </a:rPr>
              <a:t> dolor in </a:t>
            </a:r>
            <a:r>
              <a:rPr lang="en-US" dirty="0" err="1" smtClean="0">
                <a:solidFill>
                  <a:srgbClr val="737572"/>
                </a:solidFill>
              </a:rPr>
              <a:t>reprehenderit</a:t>
            </a:r>
            <a:r>
              <a:rPr lang="en-US" dirty="0" smtClean="0">
                <a:solidFill>
                  <a:srgbClr val="737572"/>
                </a:solidFill>
              </a:rPr>
              <a:t> in </a:t>
            </a:r>
            <a:r>
              <a:rPr lang="en-US" dirty="0" err="1" smtClean="0">
                <a:solidFill>
                  <a:srgbClr val="737572"/>
                </a:solidFill>
              </a:rPr>
              <a:t>voluptate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velit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esse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cillum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dolore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eu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fugiat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nulla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pariatur</a:t>
            </a:r>
            <a:r>
              <a:rPr lang="en-US" dirty="0" smtClean="0">
                <a:solidFill>
                  <a:srgbClr val="737572"/>
                </a:solidFill>
              </a:rPr>
              <a:t>. </a:t>
            </a:r>
            <a:r>
              <a:rPr lang="en-US" dirty="0" err="1" smtClean="0">
                <a:solidFill>
                  <a:srgbClr val="737572"/>
                </a:solidFill>
              </a:rPr>
              <a:t>Excepteur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sint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occaecat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cupidatat</a:t>
            </a:r>
            <a:r>
              <a:rPr lang="en-US" dirty="0" smtClean="0">
                <a:solidFill>
                  <a:srgbClr val="737572"/>
                </a:solidFill>
              </a:rPr>
              <a:t> non </a:t>
            </a:r>
            <a:r>
              <a:rPr lang="en-US" dirty="0" err="1" smtClean="0">
                <a:solidFill>
                  <a:srgbClr val="737572"/>
                </a:solidFill>
              </a:rPr>
              <a:t>proident</a:t>
            </a:r>
            <a:r>
              <a:rPr lang="en-US" dirty="0" smtClean="0">
                <a:solidFill>
                  <a:srgbClr val="737572"/>
                </a:solidFill>
              </a:rPr>
              <a:t>, </a:t>
            </a:r>
            <a:r>
              <a:rPr lang="en-US" dirty="0" err="1" smtClean="0">
                <a:solidFill>
                  <a:srgbClr val="737572"/>
                </a:solidFill>
              </a:rPr>
              <a:t>sunt</a:t>
            </a:r>
            <a:r>
              <a:rPr lang="en-US" dirty="0" smtClean="0">
                <a:solidFill>
                  <a:srgbClr val="737572"/>
                </a:solidFill>
              </a:rPr>
              <a:t> in culpa qui </a:t>
            </a:r>
            <a:r>
              <a:rPr lang="en-US" dirty="0" err="1" smtClean="0">
                <a:solidFill>
                  <a:srgbClr val="737572"/>
                </a:solidFill>
              </a:rPr>
              <a:t>officia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deserunt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mollit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anim</a:t>
            </a:r>
            <a:r>
              <a:rPr lang="en-US" dirty="0" smtClean="0">
                <a:solidFill>
                  <a:srgbClr val="737572"/>
                </a:solidFill>
              </a:rPr>
              <a:t> id </a:t>
            </a:r>
            <a:r>
              <a:rPr lang="en-US" dirty="0" err="1" smtClean="0">
                <a:solidFill>
                  <a:srgbClr val="737572"/>
                </a:solidFill>
              </a:rPr>
              <a:t>est</a:t>
            </a:r>
            <a:r>
              <a:rPr lang="en-US" dirty="0" smtClean="0">
                <a:solidFill>
                  <a:srgbClr val="737572"/>
                </a:solidFill>
              </a:rPr>
              <a:t> </a:t>
            </a:r>
            <a:r>
              <a:rPr lang="en-US" dirty="0" err="1" smtClean="0">
                <a:solidFill>
                  <a:srgbClr val="737572"/>
                </a:solidFill>
              </a:rPr>
              <a:t>laborum</a:t>
            </a:r>
            <a:r>
              <a:rPr lang="en-US" dirty="0" smtClean="0">
                <a:solidFill>
                  <a:srgbClr val="737572"/>
                </a:solidFill>
              </a:rPr>
              <a:t>."</a:t>
            </a:r>
            <a:endParaRPr lang="en-US" dirty="0">
              <a:solidFill>
                <a:srgbClr val="737572"/>
              </a:solidFill>
            </a:endParaRPr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1477786" y="0"/>
            <a:ext cx="4204696" cy="7086698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0412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1" y="0"/>
            <a:ext cx="24470012" cy="3394364"/>
          </a:xfrm>
          <a:custGeom>
            <a:avLst/>
            <a:gdLst>
              <a:gd name="connsiteX0" fmla="*/ 0 w 24377650"/>
              <a:gd name="connsiteY0" fmla="*/ 0 h 3394364"/>
              <a:gd name="connsiteX1" fmla="*/ 24377650 w 24377650"/>
              <a:gd name="connsiteY1" fmla="*/ 0 h 3394364"/>
              <a:gd name="connsiteX2" fmla="*/ 24377650 w 24377650"/>
              <a:gd name="connsiteY2" fmla="*/ 3394364 h 3394364"/>
              <a:gd name="connsiteX3" fmla="*/ 0 w 24377650"/>
              <a:gd name="connsiteY3" fmla="*/ 3394364 h 3394364"/>
              <a:gd name="connsiteX4" fmla="*/ 0 w 24377650"/>
              <a:gd name="connsiteY4" fmla="*/ 0 h 3394364"/>
              <a:gd name="connsiteX0" fmla="*/ 0 w 24470011"/>
              <a:gd name="connsiteY0" fmla="*/ 0 h 3394364"/>
              <a:gd name="connsiteX1" fmla="*/ 24377650 w 24470011"/>
              <a:gd name="connsiteY1" fmla="*/ 0 h 3394364"/>
              <a:gd name="connsiteX2" fmla="*/ 24470011 w 24470011"/>
              <a:gd name="connsiteY2" fmla="*/ 92364 h 3394364"/>
              <a:gd name="connsiteX3" fmla="*/ 0 w 24470011"/>
              <a:gd name="connsiteY3" fmla="*/ 3394364 h 3394364"/>
              <a:gd name="connsiteX4" fmla="*/ 0 w 24470011"/>
              <a:gd name="connsiteY4" fmla="*/ 0 h 3394364"/>
              <a:gd name="connsiteX0" fmla="*/ 0 w 24470012"/>
              <a:gd name="connsiteY0" fmla="*/ 0 h 3394364"/>
              <a:gd name="connsiteX1" fmla="*/ 24377650 w 24470012"/>
              <a:gd name="connsiteY1" fmla="*/ 0 h 3394364"/>
              <a:gd name="connsiteX2" fmla="*/ 24470012 w 24470012"/>
              <a:gd name="connsiteY2" fmla="*/ 23091 h 3394364"/>
              <a:gd name="connsiteX3" fmla="*/ 0 w 24470012"/>
              <a:gd name="connsiteY3" fmla="*/ 3394364 h 3394364"/>
              <a:gd name="connsiteX4" fmla="*/ 0 w 24470012"/>
              <a:gd name="connsiteY4" fmla="*/ 0 h 3394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470012" h="3394364">
                <a:moveTo>
                  <a:pt x="0" y="0"/>
                </a:moveTo>
                <a:lnTo>
                  <a:pt x="24377650" y="0"/>
                </a:lnTo>
                <a:lnTo>
                  <a:pt x="24470012" y="23091"/>
                </a:lnTo>
                <a:lnTo>
                  <a:pt x="0" y="339436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054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1" descr="FBB HORIZONTAL CENTRAL PLANA_SLOGAN.pn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27"/>
          <a:stretch/>
        </p:blipFill>
        <p:spPr>
          <a:xfrm>
            <a:off x="21061627" y="343435"/>
            <a:ext cx="2950869" cy="706265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7"/>
          <a:stretch/>
        </p:blipFill>
        <p:spPr>
          <a:xfrm>
            <a:off x="0" y="0"/>
            <a:ext cx="21269739" cy="11790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851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6"/>
          <p:cNvSpPr>
            <a:spLocks noGrp="1"/>
          </p:cNvSpPr>
          <p:nvPr>
            <p:ph type="pic" sz="quarter" idx="18"/>
          </p:nvPr>
        </p:nvSpPr>
        <p:spPr>
          <a:xfrm flipH="1">
            <a:off x="16183626" y="0"/>
            <a:ext cx="6852574" cy="13716000"/>
          </a:xfrm>
          <a:custGeom>
            <a:avLst/>
            <a:gdLst>
              <a:gd name="connsiteX0" fmla="*/ 2419818 w 5963377"/>
              <a:gd name="connsiteY0" fmla="*/ 0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63377" h="6706612">
                <a:moveTo>
                  <a:pt x="2419818" y="0"/>
                </a:moveTo>
                <a:lnTo>
                  <a:pt x="5963377" y="0"/>
                </a:lnTo>
                <a:lnTo>
                  <a:pt x="3543559" y="6706612"/>
                </a:lnTo>
                <a:lnTo>
                  <a:pt x="0" y="670661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6"/>
          <p:cNvSpPr>
            <a:spLocks noGrp="1"/>
          </p:cNvSpPr>
          <p:nvPr>
            <p:ph type="pic" sz="quarter" idx="17"/>
          </p:nvPr>
        </p:nvSpPr>
        <p:spPr>
          <a:xfrm flipH="1">
            <a:off x="4371981" y="0"/>
            <a:ext cx="6852574" cy="13716000"/>
          </a:xfrm>
          <a:custGeom>
            <a:avLst/>
            <a:gdLst>
              <a:gd name="connsiteX0" fmla="*/ 2419818 w 5963377"/>
              <a:gd name="connsiteY0" fmla="*/ 0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63377" h="6706612">
                <a:moveTo>
                  <a:pt x="2419818" y="0"/>
                </a:moveTo>
                <a:lnTo>
                  <a:pt x="5963377" y="0"/>
                </a:lnTo>
                <a:lnTo>
                  <a:pt x="3543559" y="6706612"/>
                </a:lnTo>
                <a:lnTo>
                  <a:pt x="0" y="670661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26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Open Sans Light" charset="0"/>
                <a:ea typeface="Open Sans Light" charset="0"/>
                <a:cs typeface="Open Sans Light" charset="0"/>
              </a:defRPr>
            </a:lvl1pPr>
          </a:lstStyle>
          <a:p>
            <a:endParaRPr lang="en-US" dirty="0"/>
          </a:p>
        </p:txBody>
      </p:sp>
      <p:pic>
        <p:nvPicPr>
          <p:cNvPr id="2" name="Picture 21" descr="FBB HORIZONTAL CENTRAL PLANA_SLOGAN.pn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27"/>
          <a:stretch/>
        </p:blipFill>
        <p:spPr>
          <a:xfrm>
            <a:off x="21061627" y="343435"/>
            <a:ext cx="2950869" cy="706265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7"/>
          <a:stretch/>
        </p:blipFill>
        <p:spPr>
          <a:xfrm>
            <a:off x="0" y="0"/>
            <a:ext cx="21269739" cy="11790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812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g Background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8"/>
          <p:cNvSpPr/>
          <p:nvPr userDrawn="1"/>
        </p:nvSpPr>
        <p:spPr>
          <a:xfrm rot="5400000">
            <a:off x="13747705" y="9376253"/>
            <a:ext cx="2506008" cy="4091656"/>
          </a:xfrm>
          <a:prstGeom prst="roundRect">
            <a:avLst>
              <a:gd name="adj" fmla="val 5069"/>
            </a:avLst>
          </a:prstGeom>
          <a:solidFill>
            <a:srgbClr val="0038A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8A8"/>
              </a:solidFill>
            </a:endParaRPr>
          </a:p>
        </p:txBody>
      </p:sp>
      <p:sp>
        <p:nvSpPr>
          <p:cNvPr id="4" name="Rounded Rectangle 4"/>
          <p:cNvSpPr/>
          <p:nvPr userDrawn="1"/>
        </p:nvSpPr>
        <p:spPr>
          <a:xfrm rot="4907485">
            <a:off x="13780393" y="9314185"/>
            <a:ext cx="2469969" cy="4265110"/>
          </a:xfrm>
          <a:prstGeom prst="roundRect">
            <a:avLst>
              <a:gd name="adj" fmla="val 5069"/>
            </a:avLst>
          </a:prstGeom>
          <a:noFill/>
          <a:ln w="57150">
            <a:solidFill>
              <a:srgbClr val="0038A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8A8"/>
              </a:solidFill>
            </a:endParaRPr>
          </a:p>
        </p:txBody>
      </p:sp>
      <p:sp>
        <p:nvSpPr>
          <p:cNvPr id="5" name="Rounded Rectangle 8"/>
          <p:cNvSpPr/>
          <p:nvPr userDrawn="1"/>
        </p:nvSpPr>
        <p:spPr>
          <a:xfrm rot="5400000">
            <a:off x="18625142" y="3974244"/>
            <a:ext cx="2506008" cy="4091656"/>
          </a:xfrm>
          <a:prstGeom prst="roundRect">
            <a:avLst>
              <a:gd name="adj" fmla="val 5069"/>
            </a:avLst>
          </a:prstGeom>
          <a:solidFill>
            <a:srgbClr val="0038A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8A8"/>
              </a:solidFill>
            </a:endParaRPr>
          </a:p>
        </p:txBody>
      </p:sp>
      <p:sp>
        <p:nvSpPr>
          <p:cNvPr id="6" name="Rounded Rectangle 4"/>
          <p:cNvSpPr/>
          <p:nvPr userDrawn="1"/>
        </p:nvSpPr>
        <p:spPr>
          <a:xfrm rot="4907485">
            <a:off x="18657830" y="3912176"/>
            <a:ext cx="2469969" cy="4265110"/>
          </a:xfrm>
          <a:prstGeom prst="roundRect">
            <a:avLst>
              <a:gd name="adj" fmla="val 5069"/>
            </a:avLst>
          </a:prstGeom>
          <a:noFill/>
          <a:ln w="57150">
            <a:solidFill>
              <a:srgbClr val="0038A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8A8"/>
              </a:solidFill>
            </a:endParaRPr>
          </a:p>
        </p:txBody>
      </p:sp>
      <p:sp>
        <p:nvSpPr>
          <p:cNvPr id="7" name="Rounded Rectangle 8"/>
          <p:cNvSpPr/>
          <p:nvPr userDrawn="1"/>
        </p:nvSpPr>
        <p:spPr>
          <a:xfrm rot="5400000">
            <a:off x="8422919" y="3844816"/>
            <a:ext cx="2506008" cy="4091656"/>
          </a:xfrm>
          <a:prstGeom prst="roundRect">
            <a:avLst>
              <a:gd name="adj" fmla="val 5069"/>
            </a:avLst>
          </a:prstGeom>
          <a:solidFill>
            <a:srgbClr val="0038A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8A8"/>
              </a:solidFill>
            </a:endParaRPr>
          </a:p>
        </p:txBody>
      </p:sp>
      <p:sp>
        <p:nvSpPr>
          <p:cNvPr id="8" name="Rounded Rectangle 4"/>
          <p:cNvSpPr/>
          <p:nvPr userDrawn="1"/>
        </p:nvSpPr>
        <p:spPr>
          <a:xfrm rot="4907485">
            <a:off x="8455607" y="3782748"/>
            <a:ext cx="2469969" cy="4265110"/>
          </a:xfrm>
          <a:prstGeom prst="roundRect">
            <a:avLst>
              <a:gd name="adj" fmla="val 5069"/>
            </a:avLst>
          </a:prstGeom>
          <a:noFill/>
          <a:ln w="57150">
            <a:solidFill>
              <a:srgbClr val="0038A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8A8"/>
              </a:solidFill>
            </a:endParaRPr>
          </a:p>
        </p:txBody>
      </p:sp>
      <p:sp>
        <p:nvSpPr>
          <p:cNvPr id="9" name="Rounded Rectangle 8"/>
          <p:cNvSpPr/>
          <p:nvPr userDrawn="1"/>
        </p:nvSpPr>
        <p:spPr>
          <a:xfrm rot="5400000">
            <a:off x="8422919" y="7874099"/>
            <a:ext cx="2506008" cy="4091656"/>
          </a:xfrm>
          <a:prstGeom prst="roundRect">
            <a:avLst>
              <a:gd name="adj" fmla="val 5069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8A8"/>
              </a:solidFill>
            </a:endParaRPr>
          </a:p>
        </p:txBody>
      </p:sp>
      <p:sp>
        <p:nvSpPr>
          <p:cNvPr id="10" name="Rounded Rectangle 4"/>
          <p:cNvSpPr/>
          <p:nvPr userDrawn="1"/>
        </p:nvSpPr>
        <p:spPr>
          <a:xfrm rot="4907485">
            <a:off x="8455607" y="7812031"/>
            <a:ext cx="2469969" cy="4265110"/>
          </a:xfrm>
          <a:prstGeom prst="roundRect">
            <a:avLst>
              <a:gd name="adj" fmla="val 5069"/>
            </a:avLst>
          </a:prstGeom>
          <a:noFill/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8A8"/>
              </a:solidFill>
            </a:endParaRPr>
          </a:p>
        </p:txBody>
      </p:sp>
      <p:sp>
        <p:nvSpPr>
          <p:cNvPr id="11" name="Rounded Rectangle 8"/>
          <p:cNvSpPr/>
          <p:nvPr userDrawn="1"/>
        </p:nvSpPr>
        <p:spPr>
          <a:xfrm rot="5400000">
            <a:off x="19023973" y="7874099"/>
            <a:ext cx="2506008" cy="4091656"/>
          </a:xfrm>
          <a:prstGeom prst="roundRect">
            <a:avLst>
              <a:gd name="adj" fmla="val 5069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8A8"/>
              </a:solidFill>
            </a:endParaRPr>
          </a:p>
        </p:txBody>
      </p:sp>
      <p:sp>
        <p:nvSpPr>
          <p:cNvPr id="13" name="Rounded Rectangle 4"/>
          <p:cNvSpPr/>
          <p:nvPr userDrawn="1"/>
        </p:nvSpPr>
        <p:spPr>
          <a:xfrm rot="4907485">
            <a:off x="19056661" y="7812031"/>
            <a:ext cx="2469969" cy="4265110"/>
          </a:xfrm>
          <a:prstGeom prst="roundRect">
            <a:avLst>
              <a:gd name="adj" fmla="val 5069"/>
            </a:avLst>
          </a:prstGeom>
          <a:noFill/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8A8"/>
              </a:solidFill>
            </a:endParaRPr>
          </a:p>
        </p:txBody>
      </p:sp>
      <p:pic>
        <p:nvPicPr>
          <p:cNvPr id="14" name="Picture 21" descr="FBB HORIZONTAL CENTRAL PLANA_SLOGAN.pn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27"/>
          <a:stretch/>
        </p:blipFill>
        <p:spPr>
          <a:xfrm>
            <a:off x="21061627" y="343435"/>
            <a:ext cx="2950869" cy="706265"/>
          </a:xfrm>
          <a:prstGeom prst="rect">
            <a:avLst/>
          </a:prstGeom>
        </p:spPr>
      </p:pic>
      <p:sp>
        <p:nvSpPr>
          <p:cNvPr id="15" name="TextBox 10"/>
          <p:cNvSpPr txBox="1"/>
          <p:nvPr userDrawn="1"/>
        </p:nvSpPr>
        <p:spPr>
          <a:xfrm>
            <a:off x="6625755" y="5029327"/>
            <a:ext cx="5274051" cy="156966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lvl="1" algn="ctr"/>
            <a:r>
              <a:rPr lang="en-US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Montserrat Bold" charset="0"/>
                <a:cs typeface="Arial"/>
              </a:rPr>
              <a:t>ENCERRAMENTO</a:t>
            </a:r>
          </a:p>
          <a:p>
            <a:pPr lvl="1" algn="ctr"/>
            <a:r>
              <a:rPr lang="en-US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Montserrat Bold" charset="0"/>
                <a:cs typeface="Arial"/>
              </a:rPr>
              <a:t>E PRESTAÇÃO</a:t>
            </a:r>
          </a:p>
          <a:p>
            <a:pPr lvl="1" algn="ctr"/>
            <a:r>
              <a:rPr lang="en-US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Montserrat Bold" charset="0"/>
                <a:cs typeface="Arial"/>
              </a:rPr>
              <a:t>DE CONTAS</a:t>
            </a:r>
            <a:endParaRPr lang="en-US" sz="32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ea typeface="Montserrat Bold" charset="0"/>
              <a:cs typeface="Arial"/>
            </a:endParaRPr>
          </a:p>
        </p:txBody>
      </p:sp>
      <p:sp>
        <p:nvSpPr>
          <p:cNvPr id="16" name="TextBox 12"/>
          <p:cNvSpPr txBox="1"/>
          <p:nvPr userDrawn="1"/>
        </p:nvSpPr>
        <p:spPr>
          <a:xfrm>
            <a:off x="18726099" y="5727684"/>
            <a:ext cx="2335528" cy="5847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Montserrat Bold" charset="0"/>
                <a:cs typeface="Arial"/>
              </a:rPr>
              <a:t>ANÁLISE</a:t>
            </a:r>
            <a:endParaRPr lang="en-US" sz="2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ea typeface="Montserrat Bold" charset="0"/>
              <a:cs typeface="Arial"/>
            </a:endParaRPr>
          </a:p>
        </p:txBody>
      </p:sp>
      <p:sp>
        <p:nvSpPr>
          <p:cNvPr id="17" name="Rounded Rectangle 8"/>
          <p:cNvSpPr/>
          <p:nvPr userDrawn="1"/>
        </p:nvSpPr>
        <p:spPr>
          <a:xfrm rot="5400000">
            <a:off x="13764353" y="1169769"/>
            <a:ext cx="2506008" cy="4091656"/>
          </a:xfrm>
          <a:prstGeom prst="roundRect">
            <a:avLst>
              <a:gd name="adj" fmla="val 5069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8A8"/>
              </a:solidFill>
            </a:endParaRPr>
          </a:p>
        </p:txBody>
      </p:sp>
      <p:sp>
        <p:nvSpPr>
          <p:cNvPr id="18" name="Rounded Rectangle 4"/>
          <p:cNvSpPr/>
          <p:nvPr userDrawn="1"/>
        </p:nvSpPr>
        <p:spPr>
          <a:xfrm rot="4907485">
            <a:off x="13797041" y="1107701"/>
            <a:ext cx="2469969" cy="4265110"/>
          </a:xfrm>
          <a:prstGeom prst="roundRect">
            <a:avLst>
              <a:gd name="adj" fmla="val 5069"/>
            </a:avLst>
          </a:prstGeom>
          <a:noFill/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38A8"/>
              </a:solidFill>
            </a:endParaRPr>
          </a:p>
        </p:txBody>
      </p:sp>
      <p:sp>
        <p:nvSpPr>
          <p:cNvPr id="19" name="TextBox 14"/>
          <p:cNvSpPr txBox="1"/>
          <p:nvPr userDrawn="1"/>
        </p:nvSpPr>
        <p:spPr>
          <a:xfrm>
            <a:off x="8263796" y="9608797"/>
            <a:ext cx="2824253" cy="5847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38A8"/>
                </a:solidFill>
                <a:latin typeface="Arial"/>
                <a:ea typeface="Montserrat Light" charset="0"/>
                <a:cs typeface="Arial"/>
              </a:rPr>
              <a:t>AVALIAÇÃO</a:t>
            </a:r>
            <a:endParaRPr lang="en-US" sz="2800" b="1" dirty="0">
              <a:solidFill>
                <a:srgbClr val="0038A8"/>
              </a:solidFill>
              <a:latin typeface="Arial"/>
              <a:ea typeface="Montserrat Light" charset="0"/>
              <a:cs typeface="Arial"/>
            </a:endParaRPr>
          </a:p>
        </p:txBody>
      </p:sp>
      <p:cxnSp>
        <p:nvCxnSpPr>
          <p:cNvPr id="20" name="Straight Arrow Connector 17"/>
          <p:cNvCxnSpPr/>
          <p:nvPr userDrawn="1"/>
        </p:nvCxnSpPr>
        <p:spPr>
          <a:xfrm flipV="1">
            <a:off x="9675922" y="6742871"/>
            <a:ext cx="0" cy="2420587"/>
          </a:xfrm>
          <a:prstGeom prst="straightConnector1">
            <a:avLst/>
          </a:prstGeom>
          <a:ln w="57150" cmpd="sng"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17"/>
          <p:cNvCxnSpPr/>
          <p:nvPr userDrawn="1"/>
        </p:nvCxnSpPr>
        <p:spPr>
          <a:xfrm flipH="1">
            <a:off x="16614373" y="10221698"/>
            <a:ext cx="2170920" cy="1082819"/>
          </a:xfrm>
          <a:prstGeom prst="straightConnector1">
            <a:avLst/>
          </a:prstGeom>
          <a:ln w="57150" cmpd="sng"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15"/>
          <p:cNvSpPr txBox="1"/>
          <p:nvPr userDrawn="1"/>
        </p:nvSpPr>
        <p:spPr>
          <a:xfrm>
            <a:off x="17832318" y="9158291"/>
            <a:ext cx="4972437" cy="156966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38A8"/>
                </a:solidFill>
                <a:latin typeface="Arial"/>
                <a:ea typeface="Montserrat Light" charset="0"/>
                <a:cs typeface="Arial"/>
              </a:rPr>
              <a:t>IMPLEMENTAÇÃO </a:t>
            </a:r>
          </a:p>
          <a:p>
            <a:pPr algn="ctr"/>
            <a:r>
              <a:rPr lang="en-US" sz="3200" b="1" dirty="0" smtClean="0">
                <a:solidFill>
                  <a:srgbClr val="0038A8"/>
                </a:solidFill>
                <a:latin typeface="Arial"/>
                <a:ea typeface="Montserrat Light" charset="0"/>
                <a:cs typeface="Arial"/>
              </a:rPr>
              <a:t>E </a:t>
            </a:r>
          </a:p>
          <a:p>
            <a:pPr algn="ctr"/>
            <a:r>
              <a:rPr lang="en-US" sz="3200" b="1" dirty="0" smtClean="0">
                <a:solidFill>
                  <a:srgbClr val="0038A8"/>
                </a:solidFill>
                <a:latin typeface="Arial"/>
                <a:ea typeface="Montserrat Light" charset="0"/>
                <a:cs typeface="Arial"/>
              </a:rPr>
              <a:t>MONITORAMENTO</a:t>
            </a:r>
            <a:endParaRPr lang="en-US" sz="3200" b="1" dirty="0">
              <a:solidFill>
                <a:srgbClr val="0038A8"/>
              </a:solidFill>
              <a:latin typeface="Arial"/>
              <a:ea typeface="Montserrat Light" charset="0"/>
              <a:cs typeface="Arial"/>
            </a:endParaRPr>
          </a:p>
        </p:txBody>
      </p:sp>
      <p:cxnSp>
        <p:nvCxnSpPr>
          <p:cNvPr id="23" name="Straight Arrow Connector 20"/>
          <p:cNvCxnSpPr/>
          <p:nvPr userDrawn="1"/>
        </p:nvCxnSpPr>
        <p:spPr>
          <a:xfrm flipH="1" flipV="1">
            <a:off x="10847959" y="10791702"/>
            <a:ext cx="2123570" cy="627998"/>
          </a:xfrm>
          <a:prstGeom prst="straightConnector1">
            <a:avLst/>
          </a:prstGeom>
          <a:ln w="57150" cmpd="sng">
            <a:solidFill>
              <a:schemeClr val="accent4">
                <a:lumMod val="75000"/>
              </a:schemeClr>
            </a:solidFill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13"/>
          <p:cNvSpPr txBox="1"/>
          <p:nvPr userDrawn="1"/>
        </p:nvSpPr>
        <p:spPr>
          <a:xfrm>
            <a:off x="12864167" y="10634870"/>
            <a:ext cx="4261201" cy="156966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Montserrat Bold" charset="0"/>
                <a:cs typeface="Arial"/>
              </a:rPr>
              <a:t>AUTORIZAÇÃO </a:t>
            </a:r>
          </a:p>
          <a:p>
            <a:pPr algn="ctr"/>
            <a:r>
              <a:rPr lang="en-US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Montserrat Bold" charset="0"/>
                <a:cs typeface="Arial"/>
              </a:rPr>
              <a:t>E LIBERAÇÃO </a:t>
            </a:r>
          </a:p>
          <a:p>
            <a:pPr algn="ctr"/>
            <a:r>
              <a:rPr lang="en-US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Montserrat Bold" charset="0"/>
                <a:cs typeface="Arial"/>
              </a:rPr>
              <a:t>DE RECURSOS</a:t>
            </a:r>
            <a:endParaRPr lang="en-US" sz="32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ea typeface="Montserrat Bold" charset="0"/>
              <a:cs typeface="Arial"/>
            </a:endParaRPr>
          </a:p>
        </p:txBody>
      </p:sp>
      <p:cxnSp>
        <p:nvCxnSpPr>
          <p:cNvPr id="25" name="Straight Arrow Connector 16"/>
          <p:cNvCxnSpPr/>
          <p:nvPr userDrawn="1"/>
        </p:nvCxnSpPr>
        <p:spPr>
          <a:xfrm>
            <a:off x="20213261" y="6766887"/>
            <a:ext cx="0" cy="2253799"/>
          </a:xfrm>
          <a:prstGeom prst="straightConnector1">
            <a:avLst/>
          </a:prstGeom>
          <a:ln w="57150" cmpd="sng">
            <a:solidFill>
              <a:schemeClr val="accent4">
                <a:lumMod val="75000"/>
              </a:schemeClr>
            </a:solidFill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16"/>
          <p:cNvCxnSpPr/>
          <p:nvPr userDrawn="1"/>
        </p:nvCxnSpPr>
        <p:spPr>
          <a:xfrm flipV="1">
            <a:off x="10270132" y="3194342"/>
            <a:ext cx="3167541" cy="1531280"/>
          </a:xfrm>
          <a:prstGeom prst="straightConnector1">
            <a:avLst/>
          </a:prstGeom>
          <a:ln w="57150" cmpd="sng">
            <a:solidFill>
              <a:schemeClr val="accent4">
                <a:lumMod val="75000"/>
              </a:schemeClr>
            </a:solidFill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8"/>
          <p:cNvSpPr txBox="1"/>
          <p:nvPr userDrawn="1"/>
        </p:nvSpPr>
        <p:spPr>
          <a:xfrm>
            <a:off x="4646115" y="1049700"/>
            <a:ext cx="5807166" cy="1287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10000"/>
              </a:lnSpc>
            </a:pPr>
            <a:r>
              <a:rPr lang="en-US" sz="8000" b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_ATUAÇÃO</a:t>
            </a:r>
            <a:endParaRPr lang="en-US" sz="8000" b="1" dirty="0">
              <a:solidFill>
                <a:srgbClr val="445469"/>
              </a:solidFill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pic>
        <p:nvPicPr>
          <p:cNvPr id="28" name="Picture Placeholder 7" descr="Fundo-Slide.png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17" r="32975"/>
          <a:stretch/>
        </p:blipFill>
        <p:spPr>
          <a:xfrm>
            <a:off x="-19878" y="-23092"/>
            <a:ext cx="3689194" cy="13739092"/>
          </a:xfrm>
          <a:custGeom>
            <a:avLst/>
            <a:gdLst>
              <a:gd name="connsiteX0" fmla="*/ 2419818 w 5963377"/>
              <a:gd name="connsiteY0" fmla="*/ 0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  <a:gd name="connsiteX0" fmla="*/ 236190 w 6170951"/>
              <a:gd name="connsiteY0" fmla="*/ 11291 h 6706612"/>
              <a:gd name="connsiteX1" fmla="*/ 6170951 w 6170951"/>
              <a:gd name="connsiteY1" fmla="*/ 0 h 6706612"/>
              <a:gd name="connsiteX2" fmla="*/ 3751133 w 6170951"/>
              <a:gd name="connsiteY2" fmla="*/ 6706612 h 6706612"/>
              <a:gd name="connsiteX3" fmla="*/ 207574 w 6170951"/>
              <a:gd name="connsiteY3" fmla="*/ 6706612 h 6706612"/>
              <a:gd name="connsiteX4" fmla="*/ 236190 w 6170951"/>
              <a:gd name="connsiteY4" fmla="*/ 11291 h 6706612"/>
              <a:gd name="connsiteX0" fmla="*/ 28616 w 5963377"/>
              <a:gd name="connsiteY0" fmla="*/ 11291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  <a:gd name="connsiteX4" fmla="*/ 28616 w 5963377"/>
              <a:gd name="connsiteY4" fmla="*/ 11291 h 6706612"/>
              <a:gd name="connsiteX0" fmla="*/ 28616 w 5963377"/>
              <a:gd name="connsiteY0" fmla="*/ 11291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  <a:gd name="connsiteX4" fmla="*/ 28616 w 5963377"/>
              <a:gd name="connsiteY4" fmla="*/ 11291 h 6706612"/>
              <a:gd name="connsiteX0" fmla="*/ 28616 w 5963377"/>
              <a:gd name="connsiteY0" fmla="*/ 11291 h 6706612"/>
              <a:gd name="connsiteX1" fmla="*/ 5963377 w 5963377"/>
              <a:gd name="connsiteY1" fmla="*/ 0 h 6706612"/>
              <a:gd name="connsiteX2" fmla="*/ 1514052 w 5963377"/>
              <a:gd name="connsiteY2" fmla="*/ 6706612 h 6706612"/>
              <a:gd name="connsiteX3" fmla="*/ 0 w 5963377"/>
              <a:gd name="connsiteY3" fmla="*/ 6706612 h 6706612"/>
              <a:gd name="connsiteX4" fmla="*/ 28616 w 5963377"/>
              <a:gd name="connsiteY4" fmla="*/ 11291 h 6706612"/>
              <a:gd name="connsiteX0" fmla="*/ 28616 w 3210480"/>
              <a:gd name="connsiteY0" fmla="*/ 22582 h 6717903"/>
              <a:gd name="connsiteX1" fmla="*/ 3210480 w 3210480"/>
              <a:gd name="connsiteY1" fmla="*/ 0 h 6717903"/>
              <a:gd name="connsiteX2" fmla="*/ 1514052 w 3210480"/>
              <a:gd name="connsiteY2" fmla="*/ 6717903 h 6717903"/>
              <a:gd name="connsiteX3" fmla="*/ 0 w 3210480"/>
              <a:gd name="connsiteY3" fmla="*/ 6717903 h 6717903"/>
              <a:gd name="connsiteX4" fmla="*/ 28616 w 3210480"/>
              <a:gd name="connsiteY4" fmla="*/ 22582 h 6717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0480" h="6717903">
                <a:moveTo>
                  <a:pt x="28616" y="22582"/>
                </a:moveTo>
                <a:lnTo>
                  <a:pt x="3210480" y="0"/>
                </a:lnTo>
                <a:lnTo>
                  <a:pt x="1514052" y="6717903"/>
                </a:lnTo>
                <a:lnTo>
                  <a:pt x="0" y="6717903"/>
                </a:lnTo>
                <a:cubicBezTo>
                  <a:pt x="2840" y="4290426"/>
                  <a:pt x="25774" y="485496"/>
                  <a:pt x="28616" y="22582"/>
                </a:cubicBezTo>
                <a:close/>
              </a:path>
            </a:pathLst>
          </a:custGeom>
        </p:spPr>
      </p:pic>
      <p:cxnSp>
        <p:nvCxnSpPr>
          <p:cNvPr id="29" name="Straight Arrow Connector 17"/>
          <p:cNvCxnSpPr/>
          <p:nvPr userDrawn="1"/>
        </p:nvCxnSpPr>
        <p:spPr>
          <a:xfrm>
            <a:off x="16498925" y="3004345"/>
            <a:ext cx="2666787" cy="2134546"/>
          </a:xfrm>
          <a:prstGeom prst="straightConnector1">
            <a:avLst/>
          </a:prstGeom>
          <a:ln w="57150" cmpd="sng"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extBox 11"/>
          <p:cNvSpPr txBox="1"/>
          <p:nvPr userDrawn="1"/>
        </p:nvSpPr>
        <p:spPr>
          <a:xfrm>
            <a:off x="12880754" y="2655734"/>
            <a:ext cx="4396437" cy="1077218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38A8"/>
                </a:solidFill>
                <a:latin typeface="Arial"/>
                <a:ea typeface="Montserrat Light" charset="0"/>
                <a:cs typeface="Arial"/>
              </a:rPr>
              <a:t>PARCERIAS E MODELAGEM</a:t>
            </a:r>
            <a:endParaRPr lang="en-US" sz="3200" b="1" dirty="0">
              <a:solidFill>
                <a:srgbClr val="0038A8"/>
              </a:solidFill>
              <a:latin typeface="Arial"/>
              <a:ea typeface="Montserrat Light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05649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24377650" cy="3024909"/>
          </a:xfrm>
          <a:custGeom>
            <a:avLst/>
            <a:gdLst>
              <a:gd name="connsiteX0" fmla="*/ 0 w 24377650"/>
              <a:gd name="connsiteY0" fmla="*/ 0 h 3024909"/>
              <a:gd name="connsiteX1" fmla="*/ 24377650 w 24377650"/>
              <a:gd name="connsiteY1" fmla="*/ 0 h 3024909"/>
              <a:gd name="connsiteX2" fmla="*/ 24377650 w 24377650"/>
              <a:gd name="connsiteY2" fmla="*/ 3024909 h 3024909"/>
              <a:gd name="connsiteX3" fmla="*/ 0 w 24377650"/>
              <a:gd name="connsiteY3" fmla="*/ 3024909 h 3024909"/>
              <a:gd name="connsiteX4" fmla="*/ 0 w 24377650"/>
              <a:gd name="connsiteY4" fmla="*/ 0 h 3024909"/>
              <a:gd name="connsiteX0" fmla="*/ 0 w 24377650"/>
              <a:gd name="connsiteY0" fmla="*/ 0 h 3024909"/>
              <a:gd name="connsiteX1" fmla="*/ 24377650 w 24377650"/>
              <a:gd name="connsiteY1" fmla="*/ 0 h 3024909"/>
              <a:gd name="connsiteX2" fmla="*/ 24377650 w 24377650"/>
              <a:gd name="connsiteY2" fmla="*/ 3024909 h 3024909"/>
              <a:gd name="connsiteX3" fmla="*/ 23091 w 24377650"/>
              <a:gd name="connsiteY3" fmla="*/ 115455 h 3024909"/>
              <a:gd name="connsiteX4" fmla="*/ 0 w 24377650"/>
              <a:gd name="connsiteY4" fmla="*/ 0 h 3024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77650" h="3024909">
                <a:moveTo>
                  <a:pt x="0" y="0"/>
                </a:moveTo>
                <a:lnTo>
                  <a:pt x="24377650" y="0"/>
                </a:lnTo>
                <a:lnTo>
                  <a:pt x="24377650" y="3024909"/>
                </a:lnTo>
                <a:lnTo>
                  <a:pt x="23091" y="11545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15"/>
          </p:nvPr>
        </p:nvSpPr>
        <p:spPr>
          <a:xfrm rot="10800000">
            <a:off x="0" y="10691091"/>
            <a:ext cx="24377650" cy="3024909"/>
          </a:xfrm>
          <a:custGeom>
            <a:avLst/>
            <a:gdLst>
              <a:gd name="connsiteX0" fmla="*/ 0 w 24377650"/>
              <a:gd name="connsiteY0" fmla="*/ 0 h 3024909"/>
              <a:gd name="connsiteX1" fmla="*/ 24377650 w 24377650"/>
              <a:gd name="connsiteY1" fmla="*/ 0 h 3024909"/>
              <a:gd name="connsiteX2" fmla="*/ 24377650 w 24377650"/>
              <a:gd name="connsiteY2" fmla="*/ 3024909 h 3024909"/>
              <a:gd name="connsiteX3" fmla="*/ 0 w 24377650"/>
              <a:gd name="connsiteY3" fmla="*/ 3024909 h 3024909"/>
              <a:gd name="connsiteX4" fmla="*/ 0 w 24377650"/>
              <a:gd name="connsiteY4" fmla="*/ 0 h 3024909"/>
              <a:gd name="connsiteX0" fmla="*/ 0 w 24377650"/>
              <a:gd name="connsiteY0" fmla="*/ 0 h 3024909"/>
              <a:gd name="connsiteX1" fmla="*/ 24377650 w 24377650"/>
              <a:gd name="connsiteY1" fmla="*/ 0 h 3024909"/>
              <a:gd name="connsiteX2" fmla="*/ 24377650 w 24377650"/>
              <a:gd name="connsiteY2" fmla="*/ 3024909 h 3024909"/>
              <a:gd name="connsiteX3" fmla="*/ 23091 w 24377650"/>
              <a:gd name="connsiteY3" fmla="*/ 115455 h 3024909"/>
              <a:gd name="connsiteX4" fmla="*/ 0 w 24377650"/>
              <a:gd name="connsiteY4" fmla="*/ 0 h 3024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377650" h="3024909">
                <a:moveTo>
                  <a:pt x="0" y="0"/>
                </a:moveTo>
                <a:lnTo>
                  <a:pt x="24377650" y="0"/>
                </a:lnTo>
                <a:lnTo>
                  <a:pt x="24377650" y="3024909"/>
                </a:lnTo>
                <a:lnTo>
                  <a:pt x="23091" y="11545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4737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-1" y="0"/>
            <a:ext cx="4886157" cy="5888182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4833022" y="0"/>
            <a:ext cx="4886157" cy="5888182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9719179" y="0"/>
            <a:ext cx="4886157" cy="5888182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14605336" y="0"/>
            <a:ext cx="4886157" cy="5888182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19491493" y="0"/>
            <a:ext cx="4886157" cy="5888182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1458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-1" y="7827818"/>
            <a:ext cx="4886157" cy="5888182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4833022" y="7827818"/>
            <a:ext cx="4886157" cy="5888182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9719179" y="7827818"/>
            <a:ext cx="4886157" cy="5888182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14605336" y="7827818"/>
            <a:ext cx="4886157" cy="5888182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19491493" y="7827818"/>
            <a:ext cx="4886157" cy="5888182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0140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-1" y="9144001"/>
            <a:ext cx="4886157" cy="457200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-1" y="4572001"/>
            <a:ext cx="4886157" cy="457200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-1" y="1"/>
            <a:ext cx="4886157" cy="457200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9941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1" descr="FBB HORIZONTAL CENTRAL PLANA_SLOGAN.pn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27"/>
          <a:stretch/>
        </p:blipFill>
        <p:spPr>
          <a:xfrm>
            <a:off x="21061627" y="343435"/>
            <a:ext cx="2950869" cy="706265"/>
          </a:xfrm>
          <a:prstGeom prst="rect">
            <a:avLst/>
          </a:prstGeom>
        </p:spPr>
      </p:pic>
      <p:pic>
        <p:nvPicPr>
          <p:cNvPr id="7" name="Picture Placeholder 7" descr="Fundo-Slide.png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17" r="32975"/>
          <a:stretch/>
        </p:blipFill>
        <p:spPr>
          <a:xfrm>
            <a:off x="-18661" y="-14859"/>
            <a:ext cx="3689194" cy="13739092"/>
          </a:xfrm>
          <a:custGeom>
            <a:avLst/>
            <a:gdLst>
              <a:gd name="connsiteX0" fmla="*/ 2419818 w 5963377"/>
              <a:gd name="connsiteY0" fmla="*/ 0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  <a:gd name="connsiteX0" fmla="*/ 236190 w 6170951"/>
              <a:gd name="connsiteY0" fmla="*/ 11291 h 6706612"/>
              <a:gd name="connsiteX1" fmla="*/ 6170951 w 6170951"/>
              <a:gd name="connsiteY1" fmla="*/ 0 h 6706612"/>
              <a:gd name="connsiteX2" fmla="*/ 3751133 w 6170951"/>
              <a:gd name="connsiteY2" fmla="*/ 6706612 h 6706612"/>
              <a:gd name="connsiteX3" fmla="*/ 207574 w 6170951"/>
              <a:gd name="connsiteY3" fmla="*/ 6706612 h 6706612"/>
              <a:gd name="connsiteX4" fmla="*/ 236190 w 6170951"/>
              <a:gd name="connsiteY4" fmla="*/ 11291 h 6706612"/>
              <a:gd name="connsiteX0" fmla="*/ 28616 w 5963377"/>
              <a:gd name="connsiteY0" fmla="*/ 11291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  <a:gd name="connsiteX4" fmla="*/ 28616 w 5963377"/>
              <a:gd name="connsiteY4" fmla="*/ 11291 h 6706612"/>
              <a:gd name="connsiteX0" fmla="*/ 28616 w 5963377"/>
              <a:gd name="connsiteY0" fmla="*/ 11291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  <a:gd name="connsiteX4" fmla="*/ 28616 w 5963377"/>
              <a:gd name="connsiteY4" fmla="*/ 11291 h 6706612"/>
              <a:gd name="connsiteX0" fmla="*/ 28616 w 5963377"/>
              <a:gd name="connsiteY0" fmla="*/ 11291 h 6706612"/>
              <a:gd name="connsiteX1" fmla="*/ 5963377 w 5963377"/>
              <a:gd name="connsiteY1" fmla="*/ 0 h 6706612"/>
              <a:gd name="connsiteX2" fmla="*/ 1514052 w 5963377"/>
              <a:gd name="connsiteY2" fmla="*/ 6706612 h 6706612"/>
              <a:gd name="connsiteX3" fmla="*/ 0 w 5963377"/>
              <a:gd name="connsiteY3" fmla="*/ 6706612 h 6706612"/>
              <a:gd name="connsiteX4" fmla="*/ 28616 w 5963377"/>
              <a:gd name="connsiteY4" fmla="*/ 11291 h 6706612"/>
              <a:gd name="connsiteX0" fmla="*/ 28616 w 3210480"/>
              <a:gd name="connsiteY0" fmla="*/ 22582 h 6717903"/>
              <a:gd name="connsiteX1" fmla="*/ 3210480 w 3210480"/>
              <a:gd name="connsiteY1" fmla="*/ 0 h 6717903"/>
              <a:gd name="connsiteX2" fmla="*/ 1514052 w 3210480"/>
              <a:gd name="connsiteY2" fmla="*/ 6717903 h 6717903"/>
              <a:gd name="connsiteX3" fmla="*/ 0 w 3210480"/>
              <a:gd name="connsiteY3" fmla="*/ 6717903 h 6717903"/>
              <a:gd name="connsiteX4" fmla="*/ 28616 w 3210480"/>
              <a:gd name="connsiteY4" fmla="*/ 22582 h 6717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0480" h="6717903">
                <a:moveTo>
                  <a:pt x="28616" y="22582"/>
                </a:moveTo>
                <a:lnTo>
                  <a:pt x="3210480" y="0"/>
                </a:lnTo>
                <a:lnTo>
                  <a:pt x="1514052" y="6717903"/>
                </a:lnTo>
                <a:lnTo>
                  <a:pt x="0" y="6717903"/>
                </a:lnTo>
                <a:cubicBezTo>
                  <a:pt x="2840" y="4290426"/>
                  <a:pt x="25774" y="485496"/>
                  <a:pt x="28616" y="22582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458665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0" y="6765636"/>
            <a:ext cx="24377650" cy="6950364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pic>
        <p:nvPicPr>
          <p:cNvPr id="3" name="Picture 21" descr="FBB HORIZONTAL CENTRAL PLANA_SLOGAN.pn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27"/>
          <a:stretch/>
        </p:blipFill>
        <p:spPr>
          <a:xfrm>
            <a:off x="21061627" y="343435"/>
            <a:ext cx="2950869" cy="706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050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24377650" cy="6950364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pic>
        <p:nvPicPr>
          <p:cNvPr id="3" name="Picture 21" descr="FBB HORIZONTAL CENTRAL PLANA_SLOGAN.pn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27"/>
          <a:stretch/>
        </p:blipFill>
        <p:spPr>
          <a:xfrm>
            <a:off x="21061627" y="343435"/>
            <a:ext cx="2950869" cy="706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893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24377650" cy="6950364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24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948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Conector reto 5"/>
          <p:cNvCxnSpPr/>
          <p:nvPr userDrawn="1"/>
        </p:nvCxnSpPr>
        <p:spPr>
          <a:xfrm flipH="1">
            <a:off x="3143250" y="1017732"/>
            <a:ext cx="11639551" cy="0"/>
          </a:xfrm>
          <a:prstGeom prst="line">
            <a:avLst/>
          </a:prstGeom>
          <a:ln w="31750">
            <a:solidFill>
              <a:schemeClr val="bg2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21" descr="FBB HORIZONTAL CENTRAL PLANA_SLOGAN.png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27"/>
          <a:stretch/>
        </p:blipFill>
        <p:spPr>
          <a:xfrm>
            <a:off x="21061627" y="343435"/>
            <a:ext cx="2950869" cy="706265"/>
          </a:xfrm>
          <a:prstGeom prst="rect">
            <a:avLst/>
          </a:prstGeom>
        </p:spPr>
      </p:pic>
      <p:pic>
        <p:nvPicPr>
          <p:cNvPr id="7" name="Picture Placeholder 7" descr="Fundo-Slide.png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17" r="32975"/>
          <a:stretch/>
        </p:blipFill>
        <p:spPr>
          <a:xfrm>
            <a:off x="-18661" y="-14859"/>
            <a:ext cx="3689194" cy="13739092"/>
          </a:xfrm>
          <a:custGeom>
            <a:avLst/>
            <a:gdLst>
              <a:gd name="connsiteX0" fmla="*/ 2419818 w 5963377"/>
              <a:gd name="connsiteY0" fmla="*/ 0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  <a:gd name="connsiteX0" fmla="*/ 236190 w 6170951"/>
              <a:gd name="connsiteY0" fmla="*/ 11291 h 6706612"/>
              <a:gd name="connsiteX1" fmla="*/ 6170951 w 6170951"/>
              <a:gd name="connsiteY1" fmla="*/ 0 h 6706612"/>
              <a:gd name="connsiteX2" fmla="*/ 3751133 w 6170951"/>
              <a:gd name="connsiteY2" fmla="*/ 6706612 h 6706612"/>
              <a:gd name="connsiteX3" fmla="*/ 207574 w 6170951"/>
              <a:gd name="connsiteY3" fmla="*/ 6706612 h 6706612"/>
              <a:gd name="connsiteX4" fmla="*/ 236190 w 6170951"/>
              <a:gd name="connsiteY4" fmla="*/ 11291 h 6706612"/>
              <a:gd name="connsiteX0" fmla="*/ 28616 w 5963377"/>
              <a:gd name="connsiteY0" fmla="*/ 11291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  <a:gd name="connsiteX4" fmla="*/ 28616 w 5963377"/>
              <a:gd name="connsiteY4" fmla="*/ 11291 h 6706612"/>
              <a:gd name="connsiteX0" fmla="*/ 28616 w 5963377"/>
              <a:gd name="connsiteY0" fmla="*/ 11291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  <a:gd name="connsiteX4" fmla="*/ 28616 w 5963377"/>
              <a:gd name="connsiteY4" fmla="*/ 11291 h 6706612"/>
              <a:gd name="connsiteX0" fmla="*/ 28616 w 5963377"/>
              <a:gd name="connsiteY0" fmla="*/ 11291 h 6706612"/>
              <a:gd name="connsiteX1" fmla="*/ 5963377 w 5963377"/>
              <a:gd name="connsiteY1" fmla="*/ 0 h 6706612"/>
              <a:gd name="connsiteX2" fmla="*/ 1514052 w 5963377"/>
              <a:gd name="connsiteY2" fmla="*/ 6706612 h 6706612"/>
              <a:gd name="connsiteX3" fmla="*/ 0 w 5963377"/>
              <a:gd name="connsiteY3" fmla="*/ 6706612 h 6706612"/>
              <a:gd name="connsiteX4" fmla="*/ 28616 w 5963377"/>
              <a:gd name="connsiteY4" fmla="*/ 11291 h 6706612"/>
              <a:gd name="connsiteX0" fmla="*/ 28616 w 3210480"/>
              <a:gd name="connsiteY0" fmla="*/ 22582 h 6717903"/>
              <a:gd name="connsiteX1" fmla="*/ 3210480 w 3210480"/>
              <a:gd name="connsiteY1" fmla="*/ 0 h 6717903"/>
              <a:gd name="connsiteX2" fmla="*/ 1514052 w 3210480"/>
              <a:gd name="connsiteY2" fmla="*/ 6717903 h 6717903"/>
              <a:gd name="connsiteX3" fmla="*/ 0 w 3210480"/>
              <a:gd name="connsiteY3" fmla="*/ 6717903 h 6717903"/>
              <a:gd name="connsiteX4" fmla="*/ 28616 w 3210480"/>
              <a:gd name="connsiteY4" fmla="*/ 22582 h 6717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0480" h="6717903">
                <a:moveTo>
                  <a:pt x="28616" y="22582"/>
                </a:moveTo>
                <a:lnTo>
                  <a:pt x="3210480" y="0"/>
                </a:lnTo>
                <a:lnTo>
                  <a:pt x="1514052" y="6717903"/>
                </a:lnTo>
                <a:lnTo>
                  <a:pt x="0" y="6717903"/>
                </a:lnTo>
                <a:cubicBezTo>
                  <a:pt x="2840" y="4290426"/>
                  <a:pt x="25774" y="485496"/>
                  <a:pt x="28616" y="22582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060743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ig Background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8" descr="SDADSA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34" r="22734"/>
          <a:stretch>
            <a:fillRect/>
          </a:stretch>
        </p:blipFill>
        <p:spPr>
          <a:xfrm>
            <a:off x="2" y="0"/>
            <a:ext cx="13297422" cy="13715999"/>
          </a:xfrm>
          <a:custGeom>
            <a:avLst/>
            <a:gdLst>
              <a:gd name="connsiteX0" fmla="*/ 0 w 19393999"/>
              <a:gd name="connsiteY0" fmla="*/ 0 h 13715999"/>
              <a:gd name="connsiteX1" fmla="*/ 19393999 w 19393999"/>
              <a:gd name="connsiteY1" fmla="*/ 0 h 13715999"/>
              <a:gd name="connsiteX2" fmla="*/ 13782907 w 19393999"/>
              <a:gd name="connsiteY2" fmla="*/ 13715999 h 13715999"/>
              <a:gd name="connsiteX3" fmla="*/ 0 w 19393999"/>
              <a:gd name="connsiteY3" fmla="*/ 13715999 h 13715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93999" h="13715999">
                <a:moveTo>
                  <a:pt x="0" y="0"/>
                </a:moveTo>
                <a:lnTo>
                  <a:pt x="19393999" y="0"/>
                </a:lnTo>
                <a:lnTo>
                  <a:pt x="13782907" y="13715999"/>
                </a:lnTo>
                <a:lnTo>
                  <a:pt x="0" y="13715999"/>
                </a:lnTo>
                <a:close/>
              </a:path>
            </a:pathLst>
          </a:custGeom>
        </p:spPr>
      </p:pic>
      <p:pic>
        <p:nvPicPr>
          <p:cNvPr id="4" name="Picture 21" descr="FBB HORIZONTAL CENTRAL PLANA_SLOGAN.png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27"/>
          <a:stretch/>
        </p:blipFill>
        <p:spPr>
          <a:xfrm>
            <a:off x="21061627" y="343435"/>
            <a:ext cx="2950869" cy="706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399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2" Type="http://schemas.openxmlformats.org/officeDocument/2006/relationships/slideLayout" Target="../slideLayouts/slideLayout31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7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6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slideLayout" Target="../slideLayouts/slideLayout5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slideLayout" Target="../slideLayouts/slideLayout5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2.xml"/><Relationship Id="rId18" Type="http://schemas.openxmlformats.org/officeDocument/2006/relationships/slideLayout" Target="../slideLayouts/slideLayout77.xml"/><Relationship Id="rId26" Type="http://schemas.openxmlformats.org/officeDocument/2006/relationships/slideLayout" Target="../slideLayouts/slideLayout85.xml"/><Relationship Id="rId3" Type="http://schemas.openxmlformats.org/officeDocument/2006/relationships/slideLayout" Target="../slideLayouts/slideLayout62.xml"/><Relationship Id="rId21" Type="http://schemas.openxmlformats.org/officeDocument/2006/relationships/slideLayout" Target="../slideLayouts/slideLayout80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6.xml"/><Relationship Id="rId25" Type="http://schemas.openxmlformats.org/officeDocument/2006/relationships/slideLayout" Target="../slideLayouts/slideLayout84.xml"/><Relationship Id="rId2" Type="http://schemas.openxmlformats.org/officeDocument/2006/relationships/slideLayout" Target="../slideLayouts/slideLayout61.xml"/><Relationship Id="rId16" Type="http://schemas.openxmlformats.org/officeDocument/2006/relationships/slideLayout" Target="../slideLayouts/slideLayout75.xml"/><Relationship Id="rId20" Type="http://schemas.openxmlformats.org/officeDocument/2006/relationships/slideLayout" Target="../slideLayouts/slideLayout79.xml"/><Relationship Id="rId29" Type="http://schemas.openxmlformats.org/officeDocument/2006/relationships/slideLayout" Target="../slideLayouts/slideLayout88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24" Type="http://schemas.openxmlformats.org/officeDocument/2006/relationships/slideLayout" Target="../slideLayouts/slideLayout83.xml"/><Relationship Id="rId5" Type="http://schemas.openxmlformats.org/officeDocument/2006/relationships/slideLayout" Target="../slideLayouts/slideLayout64.xml"/><Relationship Id="rId15" Type="http://schemas.openxmlformats.org/officeDocument/2006/relationships/slideLayout" Target="../slideLayouts/slideLayout74.xml"/><Relationship Id="rId23" Type="http://schemas.openxmlformats.org/officeDocument/2006/relationships/slideLayout" Target="../slideLayouts/slideLayout82.xml"/><Relationship Id="rId28" Type="http://schemas.openxmlformats.org/officeDocument/2006/relationships/slideLayout" Target="../slideLayouts/slideLayout87.xml"/><Relationship Id="rId10" Type="http://schemas.openxmlformats.org/officeDocument/2006/relationships/slideLayout" Target="../slideLayouts/slideLayout69.xml"/><Relationship Id="rId19" Type="http://schemas.openxmlformats.org/officeDocument/2006/relationships/slideLayout" Target="../slideLayouts/slideLayout78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73.xml"/><Relationship Id="rId22" Type="http://schemas.openxmlformats.org/officeDocument/2006/relationships/slideLayout" Target="../slideLayouts/slideLayout81.xml"/><Relationship Id="rId27" Type="http://schemas.openxmlformats.org/officeDocument/2006/relationships/slideLayout" Target="../slideLayouts/slideLayout86.xml"/><Relationship Id="rId30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5964" y="730259"/>
            <a:ext cx="21025723" cy="2651126"/>
          </a:xfrm>
          <a:prstGeom prst="rect">
            <a:avLst/>
          </a:prstGeom>
        </p:spPr>
        <p:txBody>
          <a:bodyPr vert="horz" lIns="182843" tIns="91422" rIns="182843" bIns="91422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5964" y="3651250"/>
            <a:ext cx="21025723" cy="8702676"/>
          </a:xfrm>
          <a:prstGeom prst="rect">
            <a:avLst/>
          </a:prstGeom>
        </p:spPr>
        <p:txBody>
          <a:bodyPr vert="horz" lIns="182843" tIns="91422" rIns="182843" bIns="91422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5170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63" r:id="rId1"/>
    <p:sldLayoutId id="2147484164" r:id="rId2"/>
    <p:sldLayoutId id="2147484165" r:id="rId3"/>
    <p:sldLayoutId id="2147484166" r:id="rId4"/>
    <p:sldLayoutId id="2147484167" r:id="rId5"/>
    <p:sldLayoutId id="2147484168" r:id="rId6"/>
    <p:sldLayoutId id="2147484169" r:id="rId7"/>
    <p:sldLayoutId id="2147484170" r:id="rId8"/>
    <p:sldLayoutId id="2147484171" r:id="rId9"/>
    <p:sldLayoutId id="2147484172" r:id="rId10"/>
    <p:sldLayoutId id="2147484173" r:id="rId11"/>
    <p:sldLayoutId id="2147484174" r:id="rId12"/>
    <p:sldLayoutId id="2147484175" r:id="rId13"/>
    <p:sldLayoutId id="2147484176" r:id="rId14"/>
    <p:sldLayoutId id="2147484177" r:id="rId15"/>
    <p:sldLayoutId id="2147484178" r:id="rId16"/>
    <p:sldLayoutId id="2147484179" r:id="rId17"/>
    <p:sldLayoutId id="2147484180" r:id="rId18"/>
    <p:sldLayoutId id="2147484181" r:id="rId19"/>
    <p:sldLayoutId id="2147484182" r:id="rId20"/>
    <p:sldLayoutId id="2147484183" r:id="rId21"/>
    <p:sldLayoutId id="2147484184" r:id="rId22"/>
    <p:sldLayoutId id="2147484185" r:id="rId23"/>
    <p:sldLayoutId id="2147484186" r:id="rId24"/>
    <p:sldLayoutId id="2147484187" r:id="rId25"/>
    <p:sldLayoutId id="2147484188" r:id="rId26"/>
    <p:sldLayoutId id="2147484189" r:id="rId27"/>
    <p:sldLayoutId id="2147484190" r:id="rId28"/>
    <p:sldLayoutId id="2147484191" r:id="rId29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1828434" rtl="0" eaLnBrk="1" latinLnBrk="0" hangingPunct="1">
        <a:lnSpc>
          <a:spcPct val="90000"/>
        </a:lnSpc>
        <a:spcBef>
          <a:spcPct val="0"/>
        </a:spcBef>
        <a:buNone/>
        <a:defRPr lang="en-US" sz="6000" b="0" i="0" kern="1200">
          <a:solidFill>
            <a:schemeClr val="tx1"/>
          </a:solidFill>
          <a:latin typeface="Open Sans Regular" charset="0"/>
          <a:ea typeface="Open Sans Regular" charset="0"/>
          <a:cs typeface="Open Sans Regular" charset="0"/>
        </a:defRPr>
      </a:lvl1pPr>
    </p:titleStyle>
    <p:bodyStyle>
      <a:lvl1pPr marL="457109" indent="-457109" algn="l" defTabSz="1828434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lang="en-US" sz="4800" b="0" i="0" kern="1200" dirty="0" smtClean="0">
          <a:solidFill>
            <a:schemeClr val="tx1"/>
          </a:solidFill>
          <a:effectLst/>
          <a:latin typeface="Montserrat Light" charset="0"/>
          <a:ea typeface="Montserrat Light" charset="0"/>
          <a:cs typeface="Montserrat Light" charset="0"/>
        </a:defRPr>
      </a:lvl1pPr>
      <a:lvl2pPr marL="1371326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4000" b="0" i="0" kern="1200" dirty="0" smtClean="0">
          <a:solidFill>
            <a:schemeClr val="tx1"/>
          </a:solidFill>
          <a:effectLst/>
          <a:latin typeface="Montserrat Light" charset="0"/>
          <a:ea typeface="Montserrat Light" charset="0"/>
          <a:cs typeface="Montserrat Light" charset="0"/>
        </a:defRPr>
      </a:lvl2pPr>
      <a:lvl3pPr marL="2285543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600" b="0" i="0" kern="1200" dirty="0" smtClean="0">
          <a:solidFill>
            <a:schemeClr val="tx1"/>
          </a:solidFill>
          <a:effectLst/>
          <a:latin typeface="Montserrat Light" charset="0"/>
          <a:ea typeface="Montserrat Light" charset="0"/>
          <a:cs typeface="Montserrat Light" charset="0"/>
        </a:defRPr>
      </a:lvl3pPr>
      <a:lvl4pPr marL="3199760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200" b="0" i="0" kern="1200" dirty="0" smtClean="0">
          <a:solidFill>
            <a:schemeClr val="tx1"/>
          </a:solidFill>
          <a:effectLst/>
          <a:latin typeface="Montserrat Light" charset="0"/>
          <a:ea typeface="Montserrat Light" charset="0"/>
          <a:cs typeface="Montserrat Light" charset="0"/>
        </a:defRPr>
      </a:lvl4pPr>
      <a:lvl5pPr marL="4113977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200" b="0" i="0" kern="1200" dirty="0">
          <a:solidFill>
            <a:schemeClr val="tx1"/>
          </a:solidFill>
          <a:effectLst/>
          <a:latin typeface="Montserrat Light" charset="0"/>
          <a:ea typeface="Montserrat Light" charset="0"/>
          <a:cs typeface="Montserrat Light" charset="0"/>
        </a:defRPr>
      </a:lvl5pPr>
      <a:lvl6pPr marL="5028194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2411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6628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0846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21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434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2651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6868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086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5303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39952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373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5964" y="730259"/>
            <a:ext cx="21025723" cy="2651126"/>
          </a:xfrm>
          <a:prstGeom prst="rect">
            <a:avLst/>
          </a:prstGeom>
        </p:spPr>
        <p:txBody>
          <a:bodyPr vert="horz" lIns="182843" tIns="91422" rIns="182843" bIns="91422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5964" y="3651250"/>
            <a:ext cx="21025723" cy="8702676"/>
          </a:xfrm>
          <a:prstGeom prst="rect">
            <a:avLst/>
          </a:prstGeom>
        </p:spPr>
        <p:txBody>
          <a:bodyPr vert="horz" lIns="182843" tIns="91422" rIns="182843" bIns="91422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7917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94" r:id="rId1"/>
    <p:sldLayoutId id="2147484195" r:id="rId2"/>
    <p:sldLayoutId id="2147484196" r:id="rId3"/>
    <p:sldLayoutId id="2147484197" r:id="rId4"/>
    <p:sldLayoutId id="2147484198" r:id="rId5"/>
    <p:sldLayoutId id="2147484199" r:id="rId6"/>
    <p:sldLayoutId id="2147484200" r:id="rId7"/>
    <p:sldLayoutId id="2147484201" r:id="rId8"/>
    <p:sldLayoutId id="2147484202" r:id="rId9"/>
    <p:sldLayoutId id="2147484203" r:id="rId10"/>
    <p:sldLayoutId id="2147484204" r:id="rId11"/>
    <p:sldLayoutId id="2147484205" r:id="rId12"/>
    <p:sldLayoutId id="2147484206" r:id="rId13"/>
    <p:sldLayoutId id="2147484207" r:id="rId14"/>
    <p:sldLayoutId id="2147484224" r:id="rId15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1828434" rtl="0" eaLnBrk="1" latinLnBrk="0" hangingPunct="1">
        <a:lnSpc>
          <a:spcPct val="90000"/>
        </a:lnSpc>
        <a:spcBef>
          <a:spcPct val="0"/>
        </a:spcBef>
        <a:buNone/>
        <a:defRPr lang="en-US" sz="6000" b="0" i="0" kern="1200">
          <a:solidFill>
            <a:schemeClr val="tx1"/>
          </a:solidFill>
          <a:latin typeface="Open Sans Regular" charset="0"/>
          <a:ea typeface="Open Sans Regular" charset="0"/>
          <a:cs typeface="Open Sans Regular" charset="0"/>
        </a:defRPr>
      </a:lvl1pPr>
    </p:titleStyle>
    <p:bodyStyle>
      <a:lvl1pPr marL="457109" indent="-457109" algn="l" defTabSz="1828434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lang="en-US" sz="4800" b="0" i="0" kern="1200" dirty="0" smtClean="0">
          <a:solidFill>
            <a:schemeClr val="tx1"/>
          </a:solidFill>
          <a:effectLst/>
          <a:latin typeface="Montserrat Light" charset="0"/>
          <a:ea typeface="Montserrat Light" charset="0"/>
          <a:cs typeface="Montserrat Light" charset="0"/>
        </a:defRPr>
      </a:lvl1pPr>
      <a:lvl2pPr marL="1371326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4000" b="0" i="0" kern="1200" dirty="0" smtClean="0">
          <a:solidFill>
            <a:schemeClr val="tx1"/>
          </a:solidFill>
          <a:effectLst/>
          <a:latin typeface="Montserrat Light" charset="0"/>
          <a:ea typeface="Montserrat Light" charset="0"/>
          <a:cs typeface="Montserrat Light" charset="0"/>
        </a:defRPr>
      </a:lvl2pPr>
      <a:lvl3pPr marL="2285543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600" b="0" i="0" kern="1200" dirty="0" smtClean="0">
          <a:solidFill>
            <a:schemeClr val="tx1"/>
          </a:solidFill>
          <a:effectLst/>
          <a:latin typeface="Montserrat Light" charset="0"/>
          <a:ea typeface="Montserrat Light" charset="0"/>
          <a:cs typeface="Montserrat Light" charset="0"/>
        </a:defRPr>
      </a:lvl3pPr>
      <a:lvl4pPr marL="3199760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200" b="0" i="0" kern="1200" dirty="0" smtClean="0">
          <a:solidFill>
            <a:schemeClr val="tx1"/>
          </a:solidFill>
          <a:effectLst/>
          <a:latin typeface="Montserrat Light" charset="0"/>
          <a:ea typeface="Montserrat Light" charset="0"/>
          <a:cs typeface="Montserrat Light" charset="0"/>
        </a:defRPr>
      </a:lvl4pPr>
      <a:lvl5pPr marL="4113977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200" b="0" i="0" kern="1200" dirty="0">
          <a:solidFill>
            <a:schemeClr val="tx1"/>
          </a:solidFill>
          <a:effectLst/>
          <a:latin typeface="Montserrat Light" charset="0"/>
          <a:ea typeface="Montserrat Light" charset="0"/>
          <a:cs typeface="Montserrat Light" charset="0"/>
        </a:defRPr>
      </a:lvl5pPr>
      <a:lvl6pPr marL="5028194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2411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6628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0846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21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434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2651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6868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086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5303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39952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373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5964" y="730259"/>
            <a:ext cx="21025723" cy="2651126"/>
          </a:xfrm>
          <a:prstGeom prst="rect">
            <a:avLst/>
          </a:prstGeom>
        </p:spPr>
        <p:txBody>
          <a:bodyPr vert="horz" lIns="182843" tIns="91422" rIns="182843" bIns="91422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5964" y="3651250"/>
            <a:ext cx="21025723" cy="8702676"/>
          </a:xfrm>
          <a:prstGeom prst="rect">
            <a:avLst/>
          </a:prstGeom>
        </p:spPr>
        <p:txBody>
          <a:bodyPr vert="horz" lIns="182843" tIns="91422" rIns="182843" bIns="91422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4011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09" r:id="rId1"/>
    <p:sldLayoutId id="2147484210" r:id="rId2"/>
    <p:sldLayoutId id="2147484211" r:id="rId3"/>
    <p:sldLayoutId id="2147484212" r:id="rId4"/>
    <p:sldLayoutId id="2147484213" r:id="rId5"/>
    <p:sldLayoutId id="2147484214" r:id="rId6"/>
    <p:sldLayoutId id="2147484215" r:id="rId7"/>
    <p:sldLayoutId id="2147484216" r:id="rId8"/>
    <p:sldLayoutId id="2147484217" r:id="rId9"/>
    <p:sldLayoutId id="2147484218" r:id="rId10"/>
    <p:sldLayoutId id="2147484219" r:id="rId11"/>
    <p:sldLayoutId id="2147484220" r:id="rId12"/>
    <p:sldLayoutId id="2147484221" r:id="rId13"/>
    <p:sldLayoutId id="2147484222" r:id="rId14"/>
    <p:sldLayoutId id="2147484223" r:id="rId15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1828434" rtl="0" eaLnBrk="1" latinLnBrk="0" hangingPunct="1">
        <a:lnSpc>
          <a:spcPct val="90000"/>
        </a:lnSpc>
        <a:spcBef>
          <a:spcPct val="0"/>
        </a:spcBef>
        <a:buNone/>
        <a:defRPr lang="en-US" sz="6000" b="0" i="0" kern="1200">
          <a:solidFill>
            <a:schemeClr val="tx1"/>
          </a:solidFill>
          <a:latin typeface="Open Sans Regular" charset="0"/>
          <a:ea typeface="Open Sans Regular" charset="0"/>
          <a:cs typeface="Open Sans Regular" charset="0"/>
        </a:defRPr>
      </a:lvl1pPr>
    </p:titleStyle>
    <p:bodyStyle>
      <a:lvl1pPr marL="457109" indent="-457109" algn="l" defTabSz="1828434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lang="en-US" sz="4800" b="0" i="0" kern="1200" dirty="0" smtClean="0">
          <a:solidFill>
            <a:schemeClr val="tx1"/>
          </a:solidFill>
          <a:effectLst/>
          <a:latin typeface="Montserrat Light" charset="0"/>
          <a:ea typeface="Montserrat Light" charset="0"/>
          <a:cs typeface="Montserrat Light" charset="0"/>
        </a:defRPr>
      </a:lvl1pPr>
      <a:lvl2pPr marL="1371326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4000" b="0" i="0" kern="1200" dirty="0" smtClean="0">
          <a:solidFill>
            <a:schemeClr val="tx1"/>
          </a:solidFill>
          <a:effectLst/>
          <a:latin typeface="Montserrat Light" charset="0"/>
          <a:ea typeface="Montserrat Light" charset="0"/>
          <a:cs typeface="Montserrat Light" charset="0"/>
        </a:defRPr>
      </a:lvl2pPr>
      <a:lvl3pPr marL="2285543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600" b="0" i="0" kern="1200" dirty="0" smtClean="0">
          <a:solidFill>
            <a:schemeClr val="tx1"/>
          </a:solidFill>
          <a:effectLst/>
          <a:latin typeface="Montserrat Light" charset="0"/>
          <a:ea typeface="Montserrat Light" charset="0"/>
          <a:cs typeface="Montserrat Light" charset="0"/>
        </a:defRPr>
      </a:lvl3pPr>
      <a:lvl4pPr marL="3199760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200" b="0" i="0" kern="1200" dirty="0" smtClean="0">
          <a:solidFill>
            <a:schemeClr val="tx1"/>
          </a:solidFill>
          <a:effectLst/>
          <a:latin typeface="Montserrat Light" charset="0"/>
          <a:ea typeface="Montserrat Light" charset="0"/>
          <a:cs typeface="Montserrat Light" charset="0"/>
        </a:defRPr>
      </a:lvl4pPr>
      <a:lvl5pPr marL="4113977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200" b="0" i="0" kern="1200" dirty="0">
          <a:solidFill>
            <a:schemeClr val="tx1"/>
          </a:solidFill>
          <a:effectLst/>
          <a:latin typeface="Montserrat Light" charset="0"/>
          <a:ea typeface="Montserrat Light" charset="0"/>
          <a:cs typeface="Montserrat Light" charset="0"/>
        </a:defRPr>
      </a:lvl5pPr>
      <a:lvl6pPr marL="5028194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2411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6628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0846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21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434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2651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6868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086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5303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39952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373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5964" y="730259"/>
            <a:ext cx="21025723" cy="2651126"/>
          </a:xfrm>
          <a:prstGeom prst="rect">
            <a:avLst/>
          </a:prstGeom>
        </p:spPr>
        <p:txBody>
          <a:bodyPr vert="horz" lIns="182843" tIns="91422" rIns="182843" bIns="91422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5964" y="3651250"/>
            <a:ext cx="21025723" cy="8702676"/>
          </a:xfrm>
          <a:prstGeom prst="rect">
            <a:avLst/>
          </a:prstGeom>
        </p:spPr>
        <p:txBody>
          <a:bodyPr vert="horz" lIns="182843" tIns="91422" rIns="182843" bIns="91422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5122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26" r:id="rId1"/>
    <p:sldLayoutId id="2147484227" r:id="rId2"/>
    <p:sldLayoutId id="2147484228" r:id="rId3"/>
    <p:sldLayoutId id="2147484229" r:id="rId4"/>
    <p:sldLayoutId id="2147484230" r:id="rId5"/>
    <p:sldLayoutId id="2147484231" r:id="rId6"/>
    <p:sldLayoutId id="2147484232" r:id="rId7"/>
    <p:sldLayoutId id="2147484233" r:id="rId8"/>
    <p:sldLayoutId id="2147484234" r:id="rId9"/>
    <p:sldLayoutId id="2147484235" r:id="rId10"/>
    <p:sldLayoutId id="2147484236" r:id="rId11"/>
    <p:sldLayoutId id="2147484237" r:id="rId12"/>
    <p:sldLayoutId id="2147484238" r:id="rId13"/>
    <p:sldLayoutId id="2147484239" r:id="rId14"/>
    <p:sldLayoutId id="2147484240" r:id="rId15"/>
    <p:sldLayoutId id="2147484241" r:id="rId16"/>
    <p:sldLayoutId id="2147484242" r:id="rId17"/>
    <p:sldLayoutId id="2147484243" r:id="rId18"/>
    <p:sldLayoutId id="2147484244" r:id="rId19"/>
    <p:sldLayoutId id="2147484245" r:id="rId20"/>
    <p:sldLayoutId id="2147484246" r:id="rId21"/>
    <p:sldLayoutId id="2147484247" r:id="rId22"/>
    <p:sldLayoutId id="2147484248" r:id="rId23"/>
    <p:sldLayoutId id="2147484249" r:id="rId24"/>
    <p:sldLayoutId id="2147484250" r:id="rId25"/>
    <p:sldLayoutId id="2147484251" r:id="rId26"/>
    <p:sldLayoutId id="2147484252" r:id="rId27"/>
    <p:sldLayoutId id="2147484253" r:id="rId28"/>
    <p:sldLayoutId id="2147484254" r:id="rId29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1828434" rtl="0" eaLnBrk="1" latinLnBrk="0" hangingPunct="1">
        <a:lnSpc>
          <a:spcPct val="90000"/>
        </a:lnSpc>
        <a:spcBef>
          <a:spcPct val="0"/>
        </a:spcBef>
        <a:buNone/>
        <a:defRPr lang="en-US" sz="6000" b="0" i="0" kern="1200">
          <a:solidFill>
            <a:schemeClr val="tx1"/>
          </a:solidFill>
          <a:latin typeface="Open Sans Regular" charset="0"/>
          <a:ea typeface="Open Sans Regular" charset="0"/>
          <a:cs typeface="Open Sans Regular" charset="0"/>
        </a:defRPr>
      </a:lvl1pPr>
    </p:titleStyle>
    <p:bodyStyle>
      <a:lvl1pPr marL="457109" indent="-457109" algn="l" defTabSz="1828434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lang="en-US" sz="4800" b="0" i="0" kern="1200" dirty="0" smtClean="0">
          <a:solidFill>
            <a:schemeClr val="tx1"/>
          </a:solidFill>
          <a:effectLst/>
          <a:latin typeface="Montserrat Light" charset="0"/>
          <a:ea typeface="Montserrat Light" charset="0"/>
          <a:cs typeface="Montserrat Light" charset="0"/>
        </a:defRPr>
      </a:lvl1pPr>
      <a:lvl2pPr marL="1371326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4000" b="0" i="0" kern="1200" dirty="0" smtClean="0">
          <a:solidFill>
            <a:schemeClr val="tx1"/>
          </a:solidFill>
          <a:effectLst/>
          <a:latin typeface="Montserrat Light" charset="0"/>
          <a:ea typeface="Montserrat Light" charset="0"/>
          <a:cs typeface="Montserrat Light" charset="0"/>
        </a:defRPr>
      </a:lvl2pPr>
      <a:lvl3pPr marL="2285543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600" b="0" i="0" kern="1200" dirty="0" smtClean="0">
          <a:solidFill>
            <a:schemeClr val="tx1"/>
          </a:solidFill>
          <a:effectLst/>
          <a:latin typeface="Montserrat Light" charset="0"/>
          <a:ea typeface="Montserrat Light" charset="0"/>
          <a:cs typeface="Montserrat Light" charset="0"/>
        </a:defRPr>
      </a:lvl3pPr>
      <a:lvl4pPr marL="3199760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200" b="0" i="0" kern="1200" dirty="0" smtClean="0">
          <a:solidFill>
            <a:schemeClr val="tx1"/>
          </a:solidFill>
          <a:effectLst/>
          <a:latin typeface="Montserrat Light" charset="0"/>
          <a:ea typeface="Montserrat Light" charset="0"/>
          <a:cs typeface="Montserrat Light" charset="0"/>
        </a:defRPr>
      </a:lvl4pPr>
      <a:lvl5pPr marL="4113977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200" b="0" i="0" kern="1200" dirty="0">
          <a:solidFill>
            <a:schemeClr val="tx1"/>
          </a:solidFill>
          <a:effectLst/>
          <a:latin typeface="Montserrat Light" charset="0"/>
          <a:ea typeface="Montserrat Light" charset="0"/>
          <a:cs typeface="Montserrat Light" charset="0"/>
        </a:defRPr>
      </a:lvl5pPr>
      <a:lvl6pPr marL="5028194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2411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6628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0846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21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434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2651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6868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086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5303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39952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373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20.png"/><Relationship Id="rId5" Type="http://schemas.openxmlformats.org/officeDocument/2006/relationships/image" Target="../media/image4.png"/><Relationship Id="rId4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20.png"/><Relationship Id="rId5" Type="http://schemas.openxmlformats.org/officeDocument/2006/relationships/image" Target="../media/image4.png"/><Relationship Id="rId4" Type="http://schemas.openxmlformats.org/officeDocument/2006/relationships/slide" Target="slide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22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23.png"/><Relationship Id="rId5" Type="http://schemas.openxmlformats.org/officeDocument/2006/relationships/image" Target="../media/image4.png"/><Relationship Id="rId4" Type="http://schemas.openxmlformats.org/officeDocument/2006/relationships/slide" Target="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24.png"/><Relationship Id="rId5" Type="http://schemas.openxmlformats.org/officeDocument/2006/relationships/image" Target="../media/image4.png"/><Relationship Id="rId4" Type="http://schemas.openxmlformats.org/officeDocument/2006/relationships/slide" Target="slide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25.png"/><Relationship Id="rId5" Type="http://schemas.openxmlformats.org/officeDocument/2006/relationships/image" Target="../media/image4.png"/><Relationship Id="rId4" Type="http://schemas.openxmlformats.org/officeDocument/2006/relationships/slide" Target="slide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.jp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26.png"/><Relationship Id="rId5" Type="http://schemas.openxmlformats.org/officeDocument/2006/relationships/image" Target="../media/image4.png"/><Relationship Id="rId4" Type="http://schemas.openxmlformats.org/officeDocument/2006/relationships/slide" Target="slide1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1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29.png"/><Relationship Id="rId5" Type="http://schemas.openxmlformats.org/officeDocument/2006/relationships/image" Target="../media/image4.png"/><Relationship Id="rId10" Type="http://schemas.openxmlformats.org/officeDocument/2006/relationships/chart" Target="../charts/chart1.xml"/><Relationship Id="rId4" Type="http://schemas.openxmlformats.org/officeDocument/2006/relationships/slide" Target="slide15.xml"/><Relationship Id="rId9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8.xml"/><Relationship Id="rId5" Type="http://schemas.openxmlformats.org/officeDocument/2006/relationships/chart" Target="../charts/chart2.xml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8.xml"/><Relationship Id="rId5" Type="http://schemas.openxmlformats.org/officeDocument/2006/relationships/chart" Target="../charts/chart3.xml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8.xml"/><Relationship Id="rId5" Type="http://schemas.openxmlformats.org/officeDocument/2006/relationships/chart" Target="../charts/chart4.xml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slide" Target="slide25.xml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4.png"/><Relationship Id="rId5" Type="http://schemas.openxmlformats.org/officeDocument/2006/relationships/slide" Target="slide24.xml"/><Relationship Id="rId4" Type="http://schemas.openxmlformats.org/officeDocument/2006/relationships/image" Target="../media/image1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35.png"/><Relationship Id="rId5" Type="http://schemas.openxmlformats.org/officeDocument/2006/relationships/image" Target="../media/image1.jpg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37.png"/><Relationship Id="rId5" Type="http://schemas.openxmlformats.org/officeDocument/2006/relationships/image" Target="../media/image1.jpg"/><Relationship Id="rId4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4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1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3.xml"/><Relationship Id="rId6" Type="http://schemas.openxmlformats.org/officeDocument/2006/relationships/slide" Target="slide28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9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1.jpg"/><Relationship Id="rId4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43.png"/><Relationship Id="rId5" Type="http://schemas.openxmlformats.org/officeDocument/2006/relationships/image" Target="../media/image4.png"/><Relationship Id="rId4" Type="http://schemas.openxmlformats.org/officeDocument/2006/relationships/image" Target="../media/image1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4.png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6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17.png"/><Relationship Id="rId5" Type="http://schemas.openxmlformats.org/officeDocument/2006/relationships/image" Target="../media/image4.png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 txBox="1"/>
          <p:nvPr/>
        </p:nvSpPr>
        <p:spPr>
          <a:xfrm>
            <a:off x="7714211" y="7058379"/>
            <a:ext cx="1480641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400" spc="6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Montserrat Ultra Light" charset="0"/>
                <a:cs typeface="Arial"/>
              </a:rPr>
              <a:t>FUNDO PATRIMONIAL DAS ORGANIZAÇÕES DO TERCEIRO SETOR</a:t>
            </a:r>
          </a:p>
        </p:txBody>
      </p:sp>
      <p:sp>
        <p:nvSpPr>
          <p:cNvPr id="3" name="TextBox 8"/>
          <p:cNvSpPr txBox="1"/>
          <p:nvPr/>
        </p:nvSpPr>
        <p:spPr>
          <a:xfrm>
            <a:off x="1634246" y="5159476"/>
            <a:ext cx="2089501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12000" b="1" spc="6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Montserrat" charset="0"/>
                <a:cs typeface="Arial"/>
              </a:rPr>
              <a:t>_</a:t>
            </a:r>
            <a:r>
              <a:rPr lang="pt-BR" sz="12000" b="1" i="1" spc="6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Montserrat" charset="0"/>
                <a:cs typeface="Arial"/>
              </a:rPr>
              <a:t>ENDOWMENTS FUND</a:t>
            </a:r>
            <a:endParaRPr lang="en-US" sz="12000" b="1" i="1" spc="6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ea typeface="Montserrat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49239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SDADSA.jpg"/>
          <p:cNvPicPr>
            <a:picLocks noGrp="1" noChangeAspect="1"/>
          </p:cNvPicPr>
          <p:nvPr>
            <p:ph type="pic" sz="quarter" idx="2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33" r="49533"/>
          <a:stretch/>
        </p:blipFill>
        <p:spPr>
          <a:xfrm>
            <a:off x="0" y="2"/>
            <a:ext cx="6762640" cy="13751999"/>
          </a:xfrm>
        </p:spPr>
      </p:pic>
      <p:sp>
        <p:nvSpPr>
          <p:cNvPr id="28" name="Rounded Rectangle 27"/>
          <p:cNvSpPr/>
          <p:nvPr/>
        </p:nvSpPr>
        <p:spPr>
          <a:xfrm rot="3155753">
            <a:off x="2903431" y="4291308"/>
            <a:ext cx="5661284" cy="566128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  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9" name="Rounded Rectangle 28">
            <a:hlinkClick r:id="rId4" action="ppaction://hlinksldjump"/>
          </p:cNvPr>
          <p:cNvSpPr/>
          <p:nvPr/>
        </p:nvSpPr>
        <p:spPr>
          <a:xfrm rot="3155753">
            <a:off x="3189397" y="4568067"/>
            <a:ext cx="5057604" cy="5057604"/>
          </a:xfrm>
          <a:prstGeom prst="roundRect">
            <a:avLst/>
          </a:prstGeom>
          <a:solidFill>
            <a:schemeClr val="bg1"/>
          </a:solidFill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215664" y="2024012"/>
            <a:ext cx="2411238" cy="76944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4400" b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MISSÃO</a:t>
            </a:r>
            <a:endParaRPr lang="en-US" sz="4400" b="1" dirty="0">
              <a:solidFill>
                <a:srgbClr val="445469"/>
              </a:solidFill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sp>
        <p:nvSpPr>
          <p:cNvPr id="33" name="Subtitle 2"/>
          <p:cNvSpPr txBox="1">
            <a:spLocks/>
          </p:cNvSpPr>
          <p:nvPr/>
        </p:nvSpPr>
        <p:spPr>
          <a:xfrm>
            <a:off x="9215664" y="2736531"/>
            <a:ext cx="12945482" cy="1457902"/>
          </a:xfrm>
          <a:prstGeom prst="rect">
            <a:avLst/>
          </a:prstGeom>
        </p:spPr>
        <p:txBody>
          <a:bodyPr vert="horz" wrap="square" lIns="217490" tIns="108745" rIns="217490" bIns="108745" numCol="1" spcCol="54000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4300"/>
              </a:lnSpc>
            </a:pPr>
            <a:r>
              <a:rPr lang="pt-BR" sz="4400" dirty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Reduzir a desigualdade em todo o mundo</a:t>
            </a:r>
            <a:r>
              <a:rPr lang="pt-BR" sz="4400" dirty="0" smtClean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l">
              <a:lnSpc>
                <a:spcPts val="4300"/>
              </a:lnSpc>
            </a:pPr>
            <a:r>
              <a:rPr lang="pt-BR" sz="4400" dirty="0" smtClean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Fundada em 2000.</a:t>
            </a:r>
            <a:endParaRPr lang="en-US" sz="4400" dirty="0">
              <a:solidFill>
                <a:srgbClr val="44546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6381646" y="-1111250"/>
            <a:ext cx="1846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srgbClr val="737572"/>
              </a:solidFill>
            </a:endParaRPr>
          </a:p>
        </p:txBody>
      </p:sp>
      <p:pic>
        <p:nvPicPr>
          <p:cNvPr id="12" name="Picture 21" descr="FBB HORIZONTAL CENTRAL PLANA_SLOGAN.png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27"/>
          <a:stretch/>
        </p:blipFill>
        <p:spPr>
          <a:xfrm>
            <a:off x="21061627" y="343435"/>
            <a:ext cx="2950869" cy="706265"/>
          </a:xfrm>
          <a:prstGeom prst="rect">
            <a:avLst/>
          </a:prstGeom>
        </p:spPr>
      </p:pic>
      <p:sp>
        <p:nvSpPr>
          <p:cNvPr id="14" name="TextBox 31"/>
          <p:cNvSpPr txBox="1"/>
          <p:nvPr/>
        </p:nvSpPr>
        <p:spPr>
          <a:xfrm>
            <a:off x="9215664" y="4800308"/>
            <a:ext cx="3945311" cy="76944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4400" b="1" i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ENDOWMENT</a:t>
            </a:r>
            <a:endParaRPr lang="en-US" sz="4400" b="1" i="1" dirty="0">
              <a:solidFill>
                <a:srgbClr val="445469"/>
              </a:solidFill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sp>
        <p:nvSpPr>
          <p:cNvPr id="15" name="Subtitle 2"/>
          <p:cNvSpPr txBox="1">
            <a:spLocks/>
          </p:cNvSpPr>
          <p:nvPr/>
        </p:nvSpPr>
        <p:spPr>
          <a:xfrm>
            <a:off x="9215664" y="5492949"/>
            <a:ext cx="12945482" cy="771047"/>
          </a:xfrm>
          <a:prstGeom prst="rect">
            <a:avLst/>
          </a:prstGeom>
        </p:spPr>
        <p:txBody>
          <a:bodyPr vert="horz" wrap="square" lIns="217490" tIns="108745" rIns="217490" bIns="108745" numCol="1" spcCol="54000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4300"/>
              </a:lnSpc>
            </a:pPr>
            <a:r>
              <a:rPr lang="pt-BR" sz="4400" dirty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US$ 50,7 bilhões – </a:t>
            </a:r>
            <a:r>
              <a:rPr lang="pt-BR" sz="4400" dirty="0" smtClean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2017</a:t>
            </a:r>
            <a:endParaRPr lang="en-US" sz="4400" dirty="0">
              <a:solidFill>
                <a:srgbClr val="FF0000"/>
              </a:solidFill>
              <a:latin typeface="Arial" panose="020B0604020202020204" pitchFamily="34" charset="0"/>
              <a:ea typeface="Montserrat Light" charset="0"/>
              <a:cs typeface="Arial" panose="020B0604020202020204" pitchFamily="34" charset="0"/>
            </a:endParaRPr>
          </a:p>
        </p:txBody>
      </p:sp>
      <p:sp>
        <p:nvSpPr>
          <p:cNvPr id="16" name="Subtitle 2"/>
          <p:cNvSpPr txBox="1">
            <a:spLocks/>
          </p:cNvSpPr>
          <p:nvPr/>
        </p:nvSpPr>
        <p:spPr>
          <a:xfrm>
            <a:off x="9215664" y="6231930"/>
            <a:ext cx="14044386" cy="1322480"/>
          </a:xfrm>
          <a:prstGeom prst="rect">
            <a:avLst/>
          </a:prstGeom>
        </p:spPr>
        <p:txBody>
          <a:bodyPr vert="horz" wrap="square" lIns="217490" tIns="108745" rIns="217490" bIns="108745" numCol="1" spcCol="54000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4300"/>
              </a:lnSpc>
            </a:pPr>
            <a:r>
              <a:rPr lang="pt-BR" sz="4400" dirty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Formado pela doação inicial do Instituidor e do curador Warren Buffett.</a:t>
            </a:r>
            <a:endParaRPr lang="en-US" sz="4400" dirty="0">
              <a:solidFill>
                <a:srgbClr val="44546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Subtitle 2"/>
          <p:cNvSpPr txBox="1">
            <a:spLocks/>
          </p:cNvSpPr>
          <p:nvPr/>
        </p:nvSpPr>
        <p:spPr>
          <a:xfrm>
            <a:off x="9215664" y="8938473"/>
            <a:ext cx="12945482" cy="3235824"/>
          </a:xfrm>
          <a:prstGeom prst="rect">
            <a:avLst/>
          </a:prstGeom>
        </p:spPr>
        <p:txBody>
          <a:bodyPr vert="horz" wrap="square" lIns="217490" tIns="108745" rIns="217490" bIns="108745" numCol="1" spcCol="54000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pt-BR" sz="4400" dirty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Fundo Patrimonial da Fundação Bill e Melinda Gates tem a característica de fundo perene. </a:t>
            </a:r>
            <a:endParaRPr lang="pt-BR" sz="4400" dirty="0" smtClean="0">
              <a:solidFill>
                <a:srgbClr val="44546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pt-BR" sz="2000" dirty="0" smtClean="0">
              <a:solidFill>
                <a:srgbClr val="44546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pt-BR" sz="4400" dirty="0" smtClean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</a:t>
            </a:r>
            <a:r>
              <a:rPr lang="pt-BR" sz="4400" dirty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IST </a:t>
            </a:r>
            <a:r>
              <a:rPr lang="pt-BR" sz="4400" dirty="0" smtClean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(US$ 5,4 bilhões) representou 10,66% </a:t>
            </a:r>
            <a:r>
              <a:rPr lang="pt-BR" sz="4400" dirty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Fundo.</a:t>
            </a:r>
          </a:p>
        </p:txBody>
      </p:sp>
      <p:pic>
        <p:nvPicPr>
          <p:cNvPr id="20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5295" y="6287643"/>
            <a:ext cx="5274427" cy="1266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31"/>
          <p:cNvSpPr txBox="1"/>
          <p:nvPr/>
        </p:nvSpPr>
        <p:spPr>
          <a:xfrm>
            <a:off x="9215664" y="8153066"/>
            <a:ext cx="5575565" cy="76944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4400" b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CARACTERÍSTICAS</a:t>
            </a:r>
            <a:endParaRPr lang="en-US" sz="4400" b="1" dirty="0">
              <a:solidFill>
                <a:srgbClr val="445469"/>
              </a:solidFill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18885843" y="13114536"/>
            <a:ext cx="53441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Fonte: www.gatesfoundation.org</a:t>
            </a:r>
            <a:endParaRPr lang="pt-BR" sz="2800" dirty="0">
              <a:solidFill>
                <a:srgbClr val="44546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417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SDADSA.jpg"/>
          <p:cNvPicPr>
            <a:picLocks noGrp="1" noChangeAspect="1"/>
          </p:cNvPicPr>
          <p:nvPr>
            <p:ph type="pic" sz="quarter" idx="2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33" r="49533"/>
          <a:stretch/>
        </p:blipFill>
        <p:spPr>
          <a:xfrm>
            <a:off x="0" y="2"/>
            <a:ext cx="6762640" cy="13751999"/>
          </a:xfrm>
        </p:spPr>
      </p:pic>
      <p:sp>
        <p:nvSpPr>
          <p:cNvPr id="28" name="Rounded Rectangle 27"/>
          <p:cNvSpPr/>
          <p:nvPr/>
        </p:nvSpPr>
        <p:spPr>
          <a:xfrm rot="3155753">
            <a:off x="2903431" y="4291308"/>
            <a:ext cx="5661284" cy="566128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  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9" name="Rounded Rectangle 28">
            <a:hlinkClick r:id="rId4" action="ppaction://hlinksldjump"/>
          </p:cNvPr>
          <p:cNvSpPr/>
          <p:nvPr/>
        </p:nvSpPr>
        <p:spPr>
          <a:xfrm rot="3155753">
            <a:off x="3189397" y="4568067"/>
            <a:ext cx="5057604" cy="5057604"/>
          </a:xfrm>
          <a:prstGeom prst="roundRect">
            <a:avLst/>
          </a:prstGeom>
          <a:solidFill>
            <a:schemeClr val="bg1"/>
          </a:solidFill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6381646" y="-1111250"/>
            <a:ext cx="1846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srgbClr val="737572"/>
              </a:solidFill>
            </a:endParaRPr>
          </a:p>
        </p:txBody>
      </p:sp>
      <p:pic>
        <p:nvPicPr>
          <p:cNvPr id="12" name="Picture 21" descr="FBB HORIZONTAL CENTRAL PLANA_SLOGAN.png">
            <a:hlinkClick r:id="rId4" action="ppaction://hlinksldjump"/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27"/>
          <a:stretch/>
        </p:blipFill>
        <p:spPr>
          <a:xfrm>
            <a:off x="21061627" y="343435"/>
            <a:ext cx="2950869" cy="706265"/>
          </a:xfrm>
          <a:prstGeom prst="rect">
            <a:avLst/>
          </a:prstGeom>
        </p:spPr>
      </p:pic>
      <p:pic>
        <p:nvPicPr>
          <p:cNvPr id="20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5295" y="6287643"/>
            <a:ext cx="5274427" cy="1266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3450" y="1812779"/>
            <a:ext cx="14928314" cy="10611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3136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SDADSA.jpg"/>
          <p:cNvPicPr>
            <a:picLocks noGrp="1" noChangeAspect="1"/>
          </p:cNvPicPr>
          <p:nvPr>
            <p:ph type="pic" sz="quarter" idx="2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33" r="49533"/>
          <a:stretch/>
        </p:blipFill>
        <p:spPr>
          <a:xfrm>
            <a:off x="0" y="2"/>
            <a:ext cx="6762640" cy="13751999"/>
          </a:xfrm>
        </p:spPr>
      </p:pic>
      <p:sp>
        <p:nvSpPr>
          <p:cNvPr id="28" name="Rounded Rectangle 27"/>
          <p:cNvSpPr/>
          <p:nvPr/>
        </p:nvSpPr>
        <p:spPr>
          <a:xfrm rot="3155753">
            <a:off x="2903431" y="4291308"/>
            <a:ext cx="5661284" cy="566128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  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9" name="Rounded Rectangle 28"/>
          <p:cNvSpPr/>
          <p:nvPr/>
        </p:nvSpPr>
        <p:spPr>
          <a:xfrm rot="3155753">
            <a:off x="3189397" y="4568067"/>
            <a:ext cx="5057604" cy="5057604"/>
          </a:xfrm>
          <a:prstGeom prst="roundRect">
            <a:avLst/>
          </a:prstGeom>
          <a:solidFill>
            <a:schemeClr val="bg1"/>
          </a:solidFill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215664" y="1175081"/>
            <a:ext cx="2005677" cy="64633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b="1" dirty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MISSÃO</a:t>
            </a:r>
          </a:p>
        </p:txBody>
      </p:sp>
      <p:sp>
        <p:nvSpPr>
          <p:cNvPr id="33" name="Subtitle 2"/>
          <p:cNvSpPr txBox="1">
            <a:spLocks/>
          </p:cNvSpPr>
          <p:nvPr/>
        </p:nvSpPr>
        <p:spPr>
          <a:xfrm>
            <a:off x="9215664" y="1826045"/>
            <a:ext cx="12945482" cy="1989842"/>
          </a:xfrm>
          <a:prstGeom prst="rect">
            <a:avLst/>
          </a:prstGeom>
        </p:spPr>
        <p:txBody>
          <a:bodyPr vert="horz" wrap="square" lIns="217490" tIns="108745" rIns="217490" bIns="108745" numCol="1" spcCol="54000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pt-BR" sz="3600" dirty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Nós educamos líderes que fazem a diferença no </a:t>
            </a:r>
            <a:r>
              <a:rPr lang="pt-BR" sz="3600" dirty="0" smtClean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mundo. 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3600" i="1" dirty="0" smtClean="0">
                <a:solidFill>
                  <a:srgbClr val="FFFFFF">
                    <a:lumMod val="6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</a:t>
            </a:r>
            <a:r>
              <a:rPr lang="en-US" sz="3600" i="1" dirty="0">
                <a:solidFill>
                  <a:srgbClr val="FFFFFF">
                    <a:lumMod val="6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educate leaders who make a difference in the </a:t>
            </a:r>
            <a:r>
              <a:rPr lang="en-US" sz="3600" i="1" dirty="0" smtClean="0">
                <a:solidFill>
                  <a:srgbClr val="FFFFFF">
                    <a:lumMod val="6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world</a:t>
            </a:r>
            <a:r>
              <a:rPr lang="pt-BR" sz="3600" i="1" dirty="0" smtClean="0">
                <a:solidFill>
                  <a:srgbClr val="FFFFFF">
                    <a:lumMod val="6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l">
              <a:lnSpc>
                <a:spcPts val="4300"/>
              </a:lnSpc>
            </a:pPr>
            <a:r>
              <a:rPr lang="pt-BR" sz="3600" dirty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Fundada em 1636.</a:t>
            </a:r>
            <a:endParaRPr lang="en-US" sz="3600" dirty="0">
              <a:solidFill>
                <a:srgbClr val="44546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6381646" y="-1111250"/>
            <a:ext cx="1846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srgbClr val="737572"/>
              </a:solidFill>
            </a:endParaRPr>
          </a:p>
        </p:txBody>
      </p:sp>
      <p:pic>
        <p:nvPicPr>
          <p:cNvPr id="12" name="Picture 21" descr="FBB HORIZONTAL CENTRAL PLANA_SLOGAN.png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27"/>
          <a:stretch/>
        </p:blipFill>
        <p:spPr>
          <a:xfrm>
            <a:off x="21061627" y="343435"/>
            <a:ext cx="2950869" cy="706265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53" t="6377" r="14655" b="9303"/>
          <a:stretch/>
        </p:blipFill>
        <p:spPr bwMode="auto">
          <a:xfrm>
            <a:off x="3609322" y="5764698"/>
            <a:ext cx="4043807" cy="2703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31"/>
          <p:cNvSpPr txBox="1"/>
          <p:nvPr/>
        </p:nvSpPr>
        <p:spPr>
          <a:xfrm>
            <a:off x="9215664" y="3951377"/>
            <a:ext cx="3262432" cy="64633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b="1" i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ENDOWMENT</a:t>
            </a:r>
            <a:endParaRPr lang="en-US" b="1" i="1" dirty="0">
              <a:solidFill>
                <a:srgbClr val="445469"/>
              </a:solidFill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sp>
        <p:nvSpPr>
          <p:cNvPr id="15" name="Subtitle 2"/>
          <p:cNvSpPr txBox="1">
            <a:spLocks/>
          </p:cNvSpPr>
          <p:nvPr/>
        </p:nvSpPr>
        <p:spPr>
          <a:xfrm>
            <a:off x="9215664" y="4602341"/>
            <a:ext cx="12945482" cy="1420968"/>
          </a:xfrm>
          <a:prstGeom prst="rect">
            <a:avLst/>
          </a:prstGeom>
        </p:spPr>
        <p:txBody>
          <a:bodyPr vert="horz" wrap="square" lIns="217490" tIns="108745" rIns="217490" bIns="108745" numCol="1" spcCol="54000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4300"/>
              </a:lnSpc>
            </a:pPr>
            <a:r>
              <a:rPr lang="pt-BR" sz="3600" dirty="0" smtClean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US$ 37,1 bilhões – 2017</a:t>
            </a:r>
          </a:p>
          <a:p>
            <a:pPr algn="l">
              <a:lnSpc>
                <a:spcPts val="4300"/>
              </a:lnSpc>
            </a:pPr>
            <a:endParaRPr lang="en-US" sz="3200" dirty="0">
              <a:solidFill>
                <a:srgbClr val="737572"/>
              </a:solidFill>
              <a:latin typeface="Arial" panose="020B0604020202020204" pitchFamily="34" charset="0"/>
              <a:ea typeface="Montserrat Light" charset="0"/>
              <a:cs typeface="Arial" panose="020B0604020202020204" pitchFamily="34" charset="0"/>
            </a:endParaRPr>
          </a:p>
        </p:txBody>
      </p:sp>
      <p:sp>
        <p:nvSpPr>
          <p:cNvPr id="16" name="Subtitle 2"/>
          <p:cNvSpPr txBox="1">
            <a:spLocks/>
          </p:cNvSpPr>
          <p:nvPr/>
        </p:nvSpPr>
        <p:spPr>
          <a:xfrm>
            <a:off x="9215664" y="5351081"/>
            <a:ext cx="12945482" cy="2579234"/>
          </a:xfrm>
          <a:prstGeom prst="rect">
            <a:avLst/>
          </a:prstGeom>
        </p:spPr>
        <p:txBody>
          <a:bodyPr vert="horz" wrap="square" lIns="217490" tIns="108745" rIns="217490" bIns="108745" numCol="1" spcCol="54000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4300"/>
              </a:lnSpc>
              <a:spcBef>
                <a:spcPts val="1200"/>
              </a:spcBef>
            </a:pPr>
            <a:r>
              <a:rPr lang="pt-BR" sz="3600" dirty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Formado pela captação de recursos junto à ex-alunos e bem </a:t>
            </a:r>
            <a:r>
              <a:rPr lang="pt-BR" sz="3600" dirty="0" smtClean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feitores.</a:t>
            </a:r>
          </a:p>
          <a:p>
            <a:pPr algn="l">
              <a:lnSpc>
                <a:spcPts val="4300"/>
              </a:lnSpc>
              <a:spcBef>
                <a:spcPts val="1200"/>
              </a:spcBef>
            </a:pPr>
            <a:r>
              <a:rPr lang="pt-BR" sz="3600" dirty="0" smtClean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Maior fonte de receita que sustenta o orçamento da Universidade (1/3 da receita financeira operacional).</a:t>
            </a:r>
            <a:endParaRPr lang="en-US" sz="3200" dirty="0">
              <a:solidFill>
                <a:srgbClr val="737572"/>
              </a:solidFill>
              <a:latin typeface="Arial" panose="020B0604020202020204" pitchFamily="34" charset="0"/>
              <a:ea typeface="Montserrat Light" charset="0"/>
              <a:cs typeface="Arial" panose="020B0604020202020204" pitchFamily="34" charset="0"/>
            </a:endParaRPr>
          </a:p>
        </p:txBody>
      </p:sp>
      <p:sp>
        <p:nvSpPr>
          <p:cNvPr id="17" name="TextBox 31"/>
          <p:cNvSpPr txBox="1"/>
          <p:nvPr/>
        </p:nvSpPr>
        <p:spPr>
          <a:xfrm>
            <a:off x="9215664" y="8120795"/>
            <a:ext cx="4596130" cy="64633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b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CARACTERÍSTICAS</a:t>
            </a:r>
            <a:endParaRPr lang="en-US" b="1" dirty="0">
              <a:solidFill>
                <a:srgbClr val="445469"/>
              </a:solidFill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sp>
        <p:nvSpPr>
          <p:cNvPr id="18" name="Subtitle 2"/>
          <p:cNvSpPr txBox="1">
            <a:spLocks/>
          </p:cNvSpPr>
          <p:nvPr/>
        </p:nvSpPr>
        <p:spPr>
          <a:xfrm>
            <a:off x="9215664" y="8864525"/>
            <a:ext cx="12945482" cy="3780589"/>
          </a:xfrm>
          <a:prstGeom prst="rect">
            <a:avLst/>
          </a:prstGeom>
        </p:spPr>
        <p:txBody>
          <a:bodyPr vert="horz" wrap="square" lIns="217490" tIns="108745" rIns="217490" bIns="108745" numCol="1" spcCol="54000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4300"/>
              </a:lnSpc>
            </a:pPr>
            <a:r>
              <a:rPr lang="pt-BR" sz="3600" dirty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cada ano, uma parte dos rendimentos é utilizada para apoiar o orçamento da universidade, enquanto qualquer valor excedente dessa distribuição anual é retido no </a:t>
            </a:r>
            <a:r>
              <a:rPr lang="pt-BR" sz="3600" dirty="0" err="1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Endowment</a:t>
            </a:r>
            <a:r>
              <a:rPr lang="pt-BR" sz="3600" dirty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para que possa crescer e sustentar as gerações futuras</a:t>
            </a:r>
            <a:r>
              <a:rPr lang="pt-BR" sz="3600" dirty="0" smtClean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l">
              <a:lnSpc>
                <a:spcPts val="4300"/>
              </a:lnSpc>
              <a:spcBef>
                <a:spcPts val="1200"/>
              </a:spcBef>
            </a:pPr>
            <a:r>
              <a:rPr lang="pt-BR" sz="3600" dirty="0" smtClean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Retorno </a:t>
            </a:r>
            <a:r>
              <a:rPr lang="pt-BR" sz="3600" dirty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8,1% a.a.</a:t>
            </a:r>
          </a:p>
          <a:p>
            <a:pPr algn="l">
              <a:lnSpc>
                <a:spcPts val="4300"/>
              </a:lnSpc>
            </a:pPr>
            <a:r>
              <a:rPr lang="pt-BR" sz="3600" dirty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Distribuição para o orçamento – 5,4</a:t>
            </a:r>
            <a:r>
              <a:rPr lang="pt-BR" sz="3600" dirty="0" smtClean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 </a:t>
            </a:r>
            <a:endParaRPr lang="en-US" sz="3200" dirty="0">
              <a:solidFill>
                <a:srgbClr val="737572"/>
              </a:solidFill>
              <a:latin typeface="Arial" panose="020B0604020202020204" pitchFamily="34" charset="0"/>
              <a:ea typeface="Montserrat Light" charset="0"/>
              <a:cs typeface="Arial" panose="020B0604020202020204" pitchFamily="34" charset="0"/>
            </a:endParaRPr>
          </a:p>
        </p:txBody>
      </p:sp>
      <p:sp>
        <p:nvSpPr>
          <p:cNvPr id="19" name="Retângulo 18"/>
          <p:cNvSpPr/>
          <p:nvPr/>
        </p:nvSpPr>
        <p:spPr>
          <a:xfrm>
            <a:off x="19979133" y="13114536"/>
            <a:ext cx="40841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Fonte: www.harvard.edu</a:t>
            </a:r>
            <a:endParaRPr lang="pt-BR" sz="2800" dirty="0">
              <a:solidFill>
                <a:srgbClr val="44546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2434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SDADSA.jpg"/>
          <p:cNvPicPr>
            <a:picLocks noGrp="1" noChangeAspect="1"/>
          </p:cNvPicPr>
          <p:nvPr>
            <p:ph type="pic" sz="quarter" idx="2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33" r="49533"/>
          <a:stretch/>
        </p:blipFill>
        <p:spPr>
          <a:xfrm>
            <a:off x="0" y="2"/>
            <a:ext cx="6762640" cy="13751999"/>
          </a:xfrm>
        </p:spPr>
      </p:pic>
      <p:sp>
        <p:nvSpPr>
          <p:cNvPr id="28" name="Rounded Rectangle 27"/>
          <p:cNvSpPr/>
          <p:nvPr/>
        </p:nvSpPr>
        <p:spPr>
          <a:xfrm rot="3155753">
            <a:off x="2903431" y="4291308"/>
            <a:ext cx="5661284" cy="566128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  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9" name="Rounded Rectangle 28"/>
          <p:cNvSpPr/>
          <p:nvPr/>
        </p:nvSpPr>
        <p:spPr>
          <a:xfrm rot="3155753">
            <a:off x="3189397" y="4568067"/>
            <a:ext cx="5057604" cy="5057604"/>
          </a:xfrm>
          <a:prstGeom prst="roundRect">
            <a:avLst/>
          </a:prstGeom>
          <a:solidFill>
            <a:schemeClr val="bg1"/>
          </a:solidFill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215664" y="2329408"/>
            <a:ext cx="2411238" cy="76944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4400" b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MISSÃO</a:t>
            </a:r>
            <a:endParaRPr lang="en-US" sz="4400" b="1" dirty="0">
              <a:solidFill>
                <a:srgbClr val="445469"/>
              </a:solidFill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sp>
        <p:nvSpPr>
          <p:cNvPr id="33" name="Subtitle 2"/>
          <p:cNvSpPr txBox="1">
            <a:spLocks/>
          </p:cNvSpPr>
          <p:nvPr/>
        </p:nvSpPr>
        <p:spPr>
          <a:xfrm>
            <a:off x="9215664" y="3041927"/>
            <a:ext cx="12945482" cy="2009335"/>
          </a:xfrm>
          <a:prstGeom prst="rect">
            <a:avLst/>
          </a:prstGeom>
        </p:spPr>
        <p:txBody>
          <a:bodyPr vert="horz" wrap="square" lIns="217490" tIns="108745" rIns="217490" bIns="108745" numCol="1" spcCol="54000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4300"/>
              </a:lnSpc>
            </a:pPr>
            <a:r>
              <a:rPr lang="pt-BR" sz="4400" dirty="0" smtClean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Melhorar </a:t>
            </a:r>
            <a:r>
              <a:rPr lang="pt-BR" sz="4400" dirty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saúde de todos ajudando grandes ideias a </a:t>
            </a:r>
            <a:r>
              <a:rPr lang="pt-BR" sz="4400" dirty="0" smtClean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prosperar.</a:t>
            </a:r>
          </a:p>
          <a:p>
            <a:pPr algn="l">
              <a:lnSpc>
                <a:spcPts val="4300"/>
              </a:lnSpc>
            </a:pPr>
            <a:r>
              <a:rPr lang="pt-BR" sz="4400" dirty="0" smtClean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Fundada em 1936. </a:t>
            </a:r>
            <a:endParaRPr lang="en-US" sz="4400" dirty="0">
              <a:solidFill>
                <a:srgbClr val="44546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6381646" y="-1111250"/>
            <a:ext cx="1846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srgbClr val="737572"/>
              </a:solidFill>
            </a:endParaRPr>
          </a:p>
        </p:txBody>
      </p:sp>
      <p:pic>
        <p:nvPicPr>
          <p:cNvPr id="12" name="Picture 21" descr="FBB HORIZONTAL CENTRAL PLANA_SLOGAN.png">
            <a:hlinkClick r:id="rId4" action="ppaction://hlinksldjump"/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27"/>
          <a:stretch/>
        </p:blipFill>
        <p:spPr>
          <a:xfrm>
            <a:off x="21061627" y="343435"/>
            <a:ext cx="2950869" cy="706265"/>
          </a:xfrm>
          <a:prstGeom prst="rect">
            <a:avLst/>
          </a:prstGeom>
        </p:spPr>
      </p:pic>
      <p:sp>
        <p:nvSpPr>
          <p:cNvPr id="14" name="TextBox 31"/>
          <p:cNvSpPr txBox="1"/>
          <p:nvPr/>
        </p:nvSpPr>
        <p:spPr>
          <a:xfrm>
            <a:off x="9215664" y="5383996"/>
            <a:ext cx="3945311" cy="76944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4400" b="1" i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ENDOWMENT</a:t>
            </a:r>
            <a:endParaRPr lang="en-US" sz="4400" b="1" i="1" dirty="0">
              <a:solidFill>
                <a:srgbClr val="445469"/>
              </a:solidFill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sp>
        <p:nvSpPr>
          <p:cNvPr id="15" name="Subtitle 2"/>
          <p:cNvSpPr txBox="1">
            <a:spLocks/>
          </p:cNvSpPr>
          <p:nvPr/>
        </p:nvSpPr>
        <p:spPr>
          <a:xfrm>
            <a:off x="9215664" y="6076637"/>
            <a:ext cx="12945482" cy="1457902"/>
          </a:xfrm>
          <a:prstGeom prst="rect">
            <a:avLst/>
          </a:prstGeom>
        </p:spPr>
        <p:txBody>
          <a:bodyPr vert="horz" wrap="square" lIns="217490" tIns="108745" rIns="217490" bIns="108745" numCol="1" spcCol="54000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4300"/>
              </a:lnSpc>
            </a:pPr>
            <a:r>
              <a:rPr lang="pt-BR" sz="4400" dirty="0" smtClean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£ 21,7 </a:t>
            </a:r>
            <a:r>
              <a:rPr lang="pt-BR" sz="4400" dirty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bilhões – </a:t>
            </a:r>
            <a:r>
              <a:rPr lang="pt-BR" sz="4400" dirty="0" smtClean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2017</a:t>
            </a:r>
            <a:endParaRPr lang="pt-BR" sz="4400" dirty="0">
              <a:solidFill>
                <a:srgbClr val="44546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ts val="4300"/>
              </a:lnSpc>
            </a:pPr>
            <a:endParaRPr lang="en-US" sz="4400" dirty="0">
              <a:solidFill>
                <a:srgbClr val="FF0000"/>
              </a:solidFill>
              <a:latin typeface="Arial" panose="020B0604020202020204" pitchFamily="34" charset="0"/>
              <a:ea typeface="Montserrat Light" charset="0"/>
              <a:cs typeface="Arial" panose="020B0604020202020204" pitchFamily="34" charset="0"/>
            </a:endParaRPr>
          </a:p>
        </p:txBody>
      </p:sp>
      <p:sp>
        <p:nvSpPr>
          <p:cNvPr id="16" name="Subtitle 2"/>
          <p:cNvSpPr txBox="1">
            <a:spLocks/>
          </p:cNvSpPr>
          <p:nvPr/>
        </p:nvSpPr>
        <p:spPr>
          <a:xfrm>
            <a:off x="9215664" y="6765743"/>
            <a:ext cx="12945482" cy="771047"/>
          </a:xfrm>
          <a:prstGeom prst="rect">
            <a:avLst/>
          </a:prstGeom>
        </p:spPr>
        <p:txBody>
          <a:bodyPr vert="horz" wrap="square" lIns="217490" tIns="108745" rIns="217490" bIns="108745" numCol="1" spcCol="54000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4300"/>
              </a:lnSpc>
            </a:pPr>
            <a:r>
              <a:rPr lang="pt-BR" sz="3600" dirty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Formado pela doação inicial do Instituidor.</a:t>
            </a:r>
            <a:endParaRPr lang="en-US" sz="3600" dirty="0">
              <a:solidFill>
                <a:srgbClr val="44546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Subtitle 2"/>
          <p:cNvSpPr txBox="1">
            <a:spLocks/>
          </p:cNvSpPr>
          <p:nvPr/>
        </p:nvSpPr>
        <p:spPr>
          <a:xfrm>
            <a:off x="9215664" y="8826431"/>
            <a:ext cx="12945482" cy="2104745"/>
          </a:xfrm>
          <a:prstGeom prst="rect">
            <a:avLst/>
          </a:prstGeom>
        </p:spPr>
        <p:txBody>
          <a:bodyPr vert="horz" wrap="square" lIns="217490" tIns="108745" rIns="217490" bIns="108745" numCol="1" spcCol="54000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4300"/>
              </a:lnSpc>
            </a:pPr>
            <a:r>
              <a:rPr lang="pt-BR" sz="4400" dirty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Fundo Patrimonial da </a:t>
            </a:r>
            <a:r>
              <a:rPr lang="pt-BR" sz="4400" dirty="0" err="1" smtClean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Wellcome</a:t>
            </a:r>
            <a:r>
              <a:rPr lang="pt-BR" sz="4400" dirty="0" smtClean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4400" dirty="0" err="1" smtClean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Trust</a:t>
            </a:r>
            <a:r>
              <a:rPr lang="pt-BR" sz="4400" dirty="0" smtClean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tem </a:t>
            </a:r>
            <a:r>
              <a:rPr lang="pt-BR" sz="4400" dirty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característica de fundo perene. </a:t>
            </a:r>
          </a:p>
          <a:p>
            <a:pPr algn="l">
              <a:lnSpc>
                <a:spcPts val="4300"/>
              </a:lnSpc>
              <a:spcBef>
                <a:spcPts val="1800"/>
              </a:spcBef>
            </a:pPr>
            <a:r>
              <a:rPr lang="pt-BR" sz="4400" dirty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IST (£ </a:t>
            </a:r>
            <a:r>
              <a:rPr lang="pt-BR" sz="4400" dirty="0" smtClean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1,2 bilhão) representou </a:t>
            </a:r>
            <a:r>
              <a:rPr lang="pt-BR" sz="4400" dirty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5,53</a:t>
            </a:r>
            <a:r>
              <a:rPr lang="pt-BR" sz="4400" dirty="0" smtClean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 </a:t>
            </a:r>
            <a:r>
              <a:rPr lang="pt-BR" sz="4400" dirty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Fundo.</a:t>
            </a:r>
          </a:p>
        </p:txBody>
      </p:sp>
      <p:sp>
        <p:nvSpPr>
          <p:cNvPr id="19" name="TextBox 31"/>
          <p:cNvSpPr txBox="1"/>
          <p:nvPr/>
        </p:nvSpPr>
        <p:spPr>
          <a:xfrm>
            <a:off x="9215664" y="8120536"/>
            <a:ext cx="5575565" cy="76944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4400" b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CARACTERÍSTICAS</a:t>
            </a:r>
            <a:endParaRPr lang="en-US" sz="4400" b="1" dirty="0">
              <a:solidFill>
                <a:srgbClr val="445469"/>
              </a:solidFill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sp>
        <p:nvSpPr>
          <p:cNvPr id="17" name="Retângulo 16"/>
          <p:cNvSpPr/>
          <p:nvPr/>
        </p:nvSpPr>
        <p:spPr>
          <a:xfrm>
            <a:off x="20381691" y="13114536"/>
            <a:ext cx="38619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Fonte: </a:t>
            </a:r>
            <a:r>
              <a:rPr lang="en-US" sz="2800" dirty="0" smtClean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wellcome.ac.uk</a:t>
            </a:r>
            <a:endParaRPr lang="pt-BR" sz="2800" dirty="0">
              <a:solidFill>
                <a:srgbClr val="44546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1198" y="5457466"/>
            <a:ext cx="3184002" cy="316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2175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SDADSA.jpg"/>
          <p:cNvPicPr>
            <a:picLocks noGrp="1" noChangeAspect="1"/>
          </p:cNvPicPr>
          <p:nvPr>
            <p:ph type="pic" sz="quarter" idx="2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33" r="49533"/>
          <a:stretch/>
        </p:blipFill>
        <p:spPr>
          <a:xfrm>
            <a:off x="0" y="2"/>
            <a:ext cx="6762640" cy="13751999"/>
          </a:xfrm>
        </p:spPr>
      </p:pic>
      <p:sp>
        <p:nvSpPr>
          <p:cNvPr id="28" name="Rounded Rectangle 27"/>
          <p:cNvSpPr/>
          <p:nvPr/>
        </p:nvSpPr>
        <p:spPr>
          <a:xfrm rot="3155753">
            <a:off x="2903431" y="4291308"/>
            <a:ext cx="5661284" cy="566128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  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9" name="Rounded Rectangle 28"/>
          <p:cNvSpPr/>
          <p:nvPr/>
        </p:nvSpPr>
        <p:spPr>
          <a:xfrm rot="3155753">
            <a:off x="3189397" y="4568067"/>
            <a:ext cx="5057604" cy="5057604"/>
          </a:xfrm>
          <a:prstGeom prst="roundRect">
            <a:avLst/>
          </a:prstGeom>
          <a:solidFill>
            <a:schemeClr val="bg1"/>
          </a:solidFill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215664" y="2231939"/>
            <a:ext cx="2005677" cy="64633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b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MISSÃO</a:t>
            </a:r>
            <a:endParaRPr lang="en-US" b="1" dirty="0">
              <a:solidFill>
                <a:srgbClr val="445469"/>
              </a:solidFill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sp>
        <p:nvSpPr>
          <p:cNvPr id="33" name="Subtitle 2"/>
          <p:cNvSpPr txBox="1">
            <a:spLocks/>
          </p:cNvSpPr>
          <p:nvPr/>
        </p:nvSpPr>
        <p:spPr>
          <a:xfrm>
            <a:off x="9215664" y="2882903"/>
            <a:ext cx="12945482" cy="2523834"/>
          </a:xfrm>
          <a:prstGeom prst="rect">
            <a:avLst/>
          </a:prstGeom>
        </p:spPr>
        <p:txBody>
          <a:bodyPr vert="horz" wrap="square" lIns="217490" tIns="108745" rIns="217490" bIns="108745" numCol="1" spcCol="54000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4300"/>
              </a:lnSpc>
            </a:pPr>
            <a:r>
              <a:rPr lang="pt-BR" sz="3600" dirty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pt-BR" sz="3600" dirty="0" smtClean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eduzir </a:t>
            </a:r>
            <a:r>
              <a:rPr lang="pt-BR" sz="3600" dirty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pobreza e a injustiça, fortalecer os valores democráticos, promover a cooperação internacional e promover o progresso humano</a:t>
            </a:r>
            <a:r>
              <a:rPr lang="pt-BR" sz="3600" dirty="0" smtClean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l">
              <a:lnSpc>
                <a:spcPts val="4300"/>
              </a:lnSpc>
            </a:pPr>
            <a:r>
              <a:rPr lang="pt-BR" sz="3600" dirty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Fundada em </a:t>
            </a:r>
            <a:r>
              <a:rPr lang="pt-BR" sz="3600" dirty="0" smtClean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1936.</a:t>
            </a:r>
            <a:endParaRPr lang="en-US" sz="3600" dirty="0">
              <a:solidFill>
                <a:srgbClr val="44546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6381646" y="-1111250"/>
            <a:ext cx="1846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srgbClr val="737572"/>
              </a:solidFill>
            </a:endParaRPr>
          </a:p>
        </p:txBody>
      </p:sp>
      <p:pic>
        <p:nvPicPr>
          <p:cNvPr id="12" name="Picture 21" descr="FBB HORIZONTAL CENTRAL PLANA_SLOGAN.png">
            <a:hlinkClick r:id="rId4" action="ppaction://hlinksldjump"/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27"/>
          <a:stretch/>
        </p:blipFill>
        <p:spPr>
          <a:xfrm>
            <a:off x="21061627" y="343435"/>
            <a:ext cx="2950869" cy="706265"/>
          </a:xfrm>
          <a:prstGeom prst="rect">
            <a:avLst/>
          </a:prstGeom>
        </p:spPr>
      </p:pic>
      <p:sp>
        <p:nvSpPr>
          <p:cNvPr id="14" name="TextBox 31"/>
          <p:cNvSpPr txBox="1"/>
          <p:nvPr/>
        </p:nvSpPr>
        <p:spPr>
          <a:xfrm>
            <a:off x="9215664" y="5942501"/>
            <a:ext cx="3262432" cy="64633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b="1" i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ENDOWMENT</a:t>
            </a:r>
            <a:endParaRPr lang="en-US" b="1" i="1" dirty="0">
              <a:solidFill>
                <a:srgbClr val="445469"/>
              </a:solidFill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sp>
        <p:nvSpPr>
          <p:cNvPr id="15" name="Subtitle 2"/>
          <p:cNvSpPr txBox="1">
            <a:spLocks/>
          </p:cNvSpPr>
          <p:nvPr/>
        </p:nvSpPr>
        <p:spPr>
          <a:xfrm>
            <a:off x="9215664" y="6573587"/>
            <a:ext cx="12945482" cy="1420968"/>
          </a:xfrm>
          <a:prstGeom prst="rect">
            <a:avLst/>
          </a:prstGeom>
        </p:spPr>
        <p:txBody>
          <a:bodyPr vert="horz" wrap="square" lIns="217490" tIns="108745" rIns="217490" bIns="108745" numCol="1" spcCol="54000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4300"/>
              </a:lnSpc>
            </a:pPr>
            <a:r>
              <a:rPr lang="pt-BR" sz="3600" dirty="0" smtClean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US$ 12,4 bilhões – 2017</a:t>
            </a:r>
          </a:p>
          <a:p>
            <a:pPr algn="l">
              <a:lnSpc>
                <a:spcPts val="4300"/>
              </a:lnSpc>
            </a:pPr>
            <a:endParaRPr lang="en-US" sz="3200" dirty="0">
              <a:solidFill>
                <a:srgbClr val="737572"/>
              </a:solidFill>
              <a:latin typeface="Arial" panose="020B0604020202020204" pitchFamily="34" charset="0"/>
              <a:ea typeface="Montserrat Light" charset="0"/>
              <a:cs typeface="Arial" panose="020B0604020202020204" pitchFamily="34" charset="0"/>
            </a:endParaRPr>
          </a:p>
        </p:txBody>
      </p:sp>
      <p:sp>
        <p:nvSpPr>
          <p:cNvPr id="16" name="Subtitle 2"/>
          <p:cNvSpPr txBox="1">
            <a:spLocks/>
          </p:cNvSpPr>
          <p:nvPr/>
        </p:nvSpPr>
        <p:spPr>
          <a:xfrm>
            <a:off x="9215664" y="7262693"/>
            <a:ext cx="12945482" cy="771047"/>
          </a:xfrm>
          <a:prstGeom prst="rect">
            <a:avLst/>
          </a:prstGeom>
        </p:spPr>
        <p:txBody>
          <a:bodyPr vert="horz" wrap="square" lIns="217490" tIns="108745" rIns="217490" bIns="108745" numCol="1" spcCol="54000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4300"/>
              </a:lnSpc>
            </a:pPr>
            <a:r>
              <a:rPr lang="pt-BR" sz="3600" dirty="0" smtClean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Formado pela doação inicial do Instituidor.</a:t>
            </a:r>
            <a:endParaRPr lang="en-US" sz="3200" dirty="0">
              <a:solidFill>
                <a:srgbClr val="737572"/>
              </a:solidFill>
              <a:latin typeface="Arial" panose="020B0604020202020204" pitchFamily="34" charset="0"/>
              <a:ea typeface="Montserrat Light" charset="0"/>
              <a:cs typeface="Arial" panose="020B0604020202020204" pitchFamily="34" charset="0"/>
            </a:endParaRPr>
          </a:p>
        </p:txBody>
      </p:sp>
      <p:sp>
        <p:nvSpPr>
          <p:cNvPr id="18" name="Subtitle 2"/>
          <p:cNvSpPr txBox="1">
            <a:spLocks/>
          </p:cNvSpPr>
          <p:nvPr/>
        </p:nvSpPr>
        <p:spPr>
          <a:xfrm>
            <a:off x="9215664" y="9601673"/>
            <a:ext cx="12945482" cy="2104745"/>
          </a:xfrm>
          <a:prstGeom prst="rect">
            <a:avLst/>
          </a:prstGeom>
        </p:spPr>
        <p:txBody>
          <a:bodyPr vert="horz" wrap="square" lIns="217490" tIns="108745" rIns="217490" bIns="108745" numCol="1" spcCol="54000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4300"/>
              </a:lnSpc>
            </a:pPr>
            <a:r>
              <a:rPr lang="pt-BR" sz="3600" dirty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Fundo Patrimonial da Fundação Ford tem a característica de fundo perene. </a:t>
            </a:r>
          </a:p>
          <a:p>
            <a:pPr algn="l">
              <a:lnSpc>
                <a:spcPts val="4300"/>
              </a:lnSpc>
              <a:spcBef>
                <a:spcPts val="1800"/>
              </a:spcBef>
            </a:pPr>
            <a:r>
              <a:rPr lang="pt-BR" sz="3600" dirty="0" smtClean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</a:t>
            </a:r>
            <a:r>
              <a:rPr lang="pt-BR" sz="3600" dirty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IST </a:t>
            </a:r>
            <a:r>
              <a:rPr lang="pt-BR" sz="3600" dirty="0" smtClean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(US$ 810 milhões) representou </a:t>
            </a:r>
            <a:r>
              <a:rPr lang="pt-BR" sz="3600" dirty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6,56% do Fundo</a:t>
            </a:r>
            <a:r>
              <a:rPr lang="pt-BR" sz="3600" dirty="0" smtClean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19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3215" y="6381155"/>
            <a:ext cx="5096139" cy="145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31"/>
          <p:cNvSpPr txBox="1"/>
          <p:nvPr/>
        </p:nvSpPr>
        <p:spPr>
          <a:xfrm>
            <a:off x="9215664" y="8977211"/>
            <a:ext cx="4596130" cy="64633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b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CARACTERÍSTICAS</a:t>
            </a:r>
            <a:endParaRPr lang="en-US" b="1" dirty="0">
              <a:solidFill>
                <a:srgbClr val="445469"/>
              </a:solidFill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sp>
        <p:nvSpPr>
          <p:cNvPr id="17" name="Retângulo 16"/>
          <p:cNvSpPr/>
          <p:nvPr/>
        </p:nvSpPr>
        <p:spPr>
          <a:xfrm>
            <a:off x="18885843" y="13114536"/>
            <a:ext cx="50844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Fonte: www.fordfoundation.org</a:t>
            </a:r>
            <a:endParaRPr lang="pt-BR" sz="2800" dirty="0">
              <a:solidFill>
                <a:srgbClr val="44546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9818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SDADSA.jpg"/>
          <p:cNvPicPr>
            <a:picLocks noGrp="1" noChangeAspect="1"/>
          </p:cNvPicPr>
          <p:nvPr>
            <p:ph type="pic" sz="quarter" idx="2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33" r="49533"/>
          <a:stretch/>
        </p:blipFill>
        <p:spPr>
          <a:xfrm>
            <a:off x="0" y="2"/>
            <a:ext cx="6762640" cy="13751999"/>
          </a:xfrm>
        </p:spPr>
      </p:pic>
      <p:sp>
        <p:nvSpPr>
          <p:cNvPr id="28" name="Rounded Rectangle 27"/>
          <p:cNvSpPr/>
          <p:nvPr/>
        </p:nvSpPr>
        <p:spPr>
          <a:xfrm rot="3155753">
            <a:off x="2903431" y="4291308"/>
            <a:ext cx="5661284" cy="566128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  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9" name="Rounded Rectangle 28"/>
          <p:cNvSpPr/>
          <p:nvPr/>
        </p:nvSpPr>
        <p:spPr>
          <a:xfrm rot="3155753">
            <a:off x="3189397" y="4568067"/>
            <a:ext cx="5057604" cy="5057604"/>
          </a:xfrm>
          <a:prstGeom prst="roundRect">
            <a:avLst/>
          </a:prstGeom>
          <a:solidFill>
            <a:schemeClr val="bg1"/>
          </a:solidFill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215664" y="2390963"/>
            <a:ext cx="2005677" cy="64633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b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MISSÃO</a:t>
            </a:r>
            <a:endParaRPr lang="en-US" b="1" dirty="0">
              <a:solidFill>
                <a:srgbClr val="445469"/>
              </a:solidFill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sp>
        <p:nvSpPr>
          <p:cNvPr id="33" name="Subtitle 2"/>
          <p:cNvSpPr txBox="1">
            <a:spLocks/>
          </p:cNvSpPr>
          <p:nvPr/>
        </p:nvSpPr>
        <p:spPr>
          <a:xfrm>
            <a:off x="9215664" y="3041927"/>
            <a:ext cx="12945482" cy="1972401"/>
          </a:xfrm>
          <a:prstGeom prst="rect">
            <a:avLst/>
          </a:prstGeom>
        </p:spPr>
        <p:txBody>
          <a:bodyPr vert="horz" wrap="square" lIns="217490" tIns="108745" rIns="217490" bIns="108745" numCol="1" spcCol="54000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4300"/>
              </a:lnSpc>
            </a:pPr>
            <a:r>
              <a:rPr lang="pt-BR" sz="3600" dirty="0" smtClean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Promover o bem-estar humano (saúde, alimentação energia, emprego) </a:t>
            </a:r>
            <a:r>
              <a:rPr lang="pt-BR" sz="3600" dirty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 todo o </a:t>
            </a:r>
            <a:r>
              <a:rPr lang="pt-BR" sz="3600" dirty="0" smtClean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mundo.</a:t>
            </a:r>
          </a:p>
          <a:p>
            <a:pPr algn="l">
              <a:lnSpc>
                <a:spcPts val="4300"/>
              </a:lnSpc>
            </a:pPr>
            <a:r>
              <a:rPr lang="pt-BR" sz="3600" dirty="0" smtClean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Fundada em 1913. </a:t>
            </a:r>
            <a:endParaRPr lang="en-US" sz="3600" dirty="0">
              <a:solidFill>
                <a:srgbClr val="44546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6381646" y="-1111250"/>
            <a:ext cx="1846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srgbClr val="737572"/>
              </a:solidFill>
            </a:endParaRPr>
          </a:p>
        </p:txBody>
      </p:sp>
      <p:pic>
        <p:nvPicPr>
          <p:cNvPr id="12" name="Picture 21" descr="FBB HORIZONTAL CENTRAL PLANA_SLOGAN.png">
            <a:hlinkClick r:id="rId4" action="ppaction://hlinksldjump"/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27"/>
          <a:stretch/>
        </p:blipFill>
        <p:spPr>
          <a:xfrm>
            <a:off x="21061627" y="343435"/>
            <a:ext cx="2950869" cy="706265"/>
          </a:xfrm>
          <a:prstGeom prst="rect">
            <a:avLst/>
          </a:prstGeom>
        </p:spPr>
      </p:pic>
      <p:sp>
        <p:nvSpPr>
          <p:cNvPr id="14" name="TextBox 31"/>
          <p:cNvSpPr txBox="1"/>
          <p:nvPr/>
        </p:nvSpPr>
        <p:spPr>
          <a:xfrm>
            <a:off x="9215664" y="5445551"/>
            <a:ext cx="3262432" cy="64633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b="1" i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ENDOWMENT</a:t>
            </a:r>
            <a:endParaRPr lang="en-US" b="1" i="1" dirty="0">
              <a:solidFill>
                <a:srgbClr val="445469"/>
              </a:solidFill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sp>
        <p:nvSpPr>
          <p:cNvPr id="15" name="Subtitle 2"/>
          <p:cNvSpPr txBox="1">
            <a:spLocks/>
          </p:cNvSpPr>
          <p:nvPr/>
        </p:nvSpPr>
        <p:spPr>
          <a:xfrm>
            <a:off x="9215664" y="6076637"/>
            <a:ext cx="12945482" cy="1376534"/>
          </a:xfrm>
          <a:prstGeom prst="rect">
            <a:avLst/>
          </a:prstGeom>
        </p:spPr>
        <p:txBody>
          <a:bodyPr vert="horz" wrap="square" lIns="217490" tIns="108745" rIns="217490" bIns="108745" numCol="1" spcCol="54000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4300"/>
              </a:lnSpc>
            </a:pPr>
            <a:r>
              <a:rPr lang="pt-BR" sz="3600" dirty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US$ 4,1 bilhões – 2016</a:t>
            </a:r>
          </a:p>
          <a:p>
            <a:pPr algn="l">
              <a:lnSpc>
                <a:spcPts val="4300"/>
              </a:lnSpc>
            </a:pPr>
            <a:endParaRPr lang="en-US" sz="3200" dirty="0">
              <a:solidFill>
                <a:srgbClr val="FF0000"/>
              </a:solidFill>
              <a:latin typeface="Arial" panose="020B0604020202020204" pitchFamily="34" charset="0"/>
              <a:ea typeface="Montserrat Light" charset="0"/>
              <a:cs typeface="Arial" panose="020B0604020202020204" pitchFamily="34" charset="0"/>
            </a:endParaRPr>
          </a:p>
        </p:txBody>
      </p:sp>
      <p:sp>
        <p:nvSpPr>
          <p:cNvPr id="16" name="Subtitle 2"/>
          <p:cNvSpPr txBox="1">
            <a:spLocks/>
          </p:cNvSpPr>
          <p:nvPr/>
        </p:nvSpPr>
        <p:spPr>
          <a:xfrm>
            <a:off x="9215664" y="6765743"/>
            <a:ext cx="12945482" cy="771047"/>
          </a:xfrm>
          <a:prstGeom prst="rect">
            <a:avLst/>
          </a:prstGeom>
        </p:spPr>
        <p:txBody>
          <a:bodyPr vert="horz" wrap="square" lIns="217490" tIns="108745" rIns="217490" bIns="108745" numCol="1" spcCol="54000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4300"/>
              </a:lnSpc>
            </a:pPr>
            <a:r>
              <a:rPr lang="pt-BR" sz="3600" dirty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Formado pela doação inicial do Instituidor.</a:t>
            </a:r>
            <a:endParaRPr lang="en-US" sz="3600" dirty="0">
              <a:solidFill>
                <a:srgbClr val="44546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Subtitle 2"/>
          <p:cNvSpPr txBox="1">
            <a:spLocks/>
          </p:cNvSpPr>
          <p:nvPr/>
        </p:nvSpPr>
        <p:spPr>
          <a:xfrm>
            <a:off x="9215664" y="8826431"/>
            <a:ext cx="12945482" cy="2104745"/>
          </a:xfrm>
          <a:prstGeom prst="rect">
            <a:avLst/>
          </a:prstGeom>
        </p:spPr>
        <p:txBody>
          <a:bodyPr vert="horz" wrap="square" lIns="217490" tIns="108745" rIns="217490" bIns="108745" numCol="1" spcCol="54000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4300"/>
              </a:lnSpc>
            </a:pPr>
            <a:r>
              <a:rPr lang="pt-BR" sz="3600" dirty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Fundo Patrimonial da Fundação Rockefeller tem a característica de fundo perene. </a:t>
            </a:r>
          </a:p>
          <a:p>
            <a:pPr algn="l">
              <a:lnSpc>
                <a:spcPts val="4300"/>
              </a:lnSpc>
              <a:spcBef>
                <a:spcPts val="1800"/>
              </a:spcBef>
            </a:pPr>
            <a:r>
              <a:rPr lang="pt-BR" sz="3600" dirty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IST </a:t>
            </a:r>
            <a:r>
              <a:rPr lang="pt-BR" sz="3600" dirty="0" smtClean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(US$ 220 milhões) representou </a:t>
            </a:r>
            <a:r>
              <a:rPr lang="pt-BR" sz="3600" dirty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5,48% do Fundo.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26" b="37975"/>
          <a:stretch/>
        </p:blipFill>
        <p:spPr bwMode="auto">
          <a:xfrm>
            <a:off x="3255346" y="6007252"/>
            <a:ext cx="4695958" cy="194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31"/>
          <p:cNvSpPr txBox="1"/>
          <p:nvPr/>
        </p:nvSpPr>
        <p:spPr>
          <a:xfrm>
            <a:off x="9215664" y="8182091"/>
            <a:ext cx="4596130" cy="64633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b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CARACTERÍSTICAS</a:t>
            </a:r>
            <a:endParaRPr lang="en-US" b="1" dirty="0">
              <a:solidFill>
                <a:srgbClr val="445469"/>
              </a:solidFill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sp>
        <p:nvSpPr>
          <p:cNvPr id="17" name="Retângulo 16"/>
          <p:cNvSpPr/>
          <p:nvPr/>
        </p:nvSpPr>
        <p:spPr>
          <a:xfrm>
            <a:off x="18209991" y="13114536"/>
            <a:ext cx="61248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Fonte: www.rockefellerfoundation.org</a:t>
            </a:r>
            <a:endParaRPr lang="pt-BR" sz="2800" dirty="0">
              <a:solidFill>
                <a:srgbClr val="44546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3813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6"/>
          <p:cNvSpPr txBox="1"/>
          <p:nvPr/>
        </p:nvSpPr>
        <p:spPr>
          <a:xfrm>
            <a:off x="3492547" y="4611854"/>
            <a:ext cx="16206744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spc="6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ontserrat" charset="0"/>
                <a:cs typeface="Arial" panose="020B0604020202020204" pitchFamily="34" charset="0"/>
              </a:rPr>
              <a:t>_</a:t>
            </a:r>
            <a:r>
              <a:rPr lang="en-US" sz="15000" b="1" i="1" spc="6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ontserrat" charset="0"/>
                <a:cs typeface="Arial" panose="020B0604020202020204" pitchFamily="34" charset="0"/>
              </a:rPr>
              <a:t>ENDOWMENTS</a:t>
            </a:r>
          </a:p>
          <a:p>
            <a:pPr algn="r"/>
            <a:r>
              <a:rPr lang="en-US" sz="15000" b="1" spc="6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ontserrat" charset="0"/>
                <a:cs typeface="Arial" panose="020B0604020202020204" pitchFamily="34" charset="0"/>
              </a:rPr>
              <a:t>NO BRASIL</a:t>
            </a:r>
            <a:endParaRPr lang="en-US" sz="15000" b="1" spc="6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Montserrat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1936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Diagonal Stripe 6"/>
          <p:cNvSpPr/>
          <p:nvPr/>
        </p:nvSpPr>
        <p:spPr>
          <a:xfrm rot="2699999">
            <a:off x="18895981" y="3061184"/>
            <a:ext cx="3929690" cy="3910945"/>
          </a:xfrm>
          <a:prstGeom prst="diagStripe">
            <a:avLst>
              <a:gd name="adj" fmla="val 63445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37572"/>
              </a:solidFill>
              <a:latin typeface="Open Sans Regular" charset="0"/>
            </a:endParaRPr>
          </a:p>
        </p:txBody>
      </p:sp>
      <p:sp>
        <p:nvSpPr>
          <p:cNvPr id="36" name="Diagonal Stripe 6"/>
          <p:cNvSpPr/>
          <p:nvPr/>
        </p:nvSpPr>
        <p:spPr>
          <a:xfrm rot="2699999">
            <a:off x="12402218" y="3029653"/>
            <a:ext cx="3929690" cy="3910945"/>
          </a:xfrm>
          <a:prstGeom prst="diagStripe">
            <a:avLst>
              <a:gd name="adj" fmla="val 63445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37572"/>
              </a:solidFill>
              <a:latin typeface="Open Sans Regular" charset="0"/>
            </a:endParaRPr>
          </a:p>
        </p:txBody>
      </p:sp>
      <p:pic>
        <p:nvPicPr>
          <p:cNvPr id="21" name="Picture Placeholder 8" descr="SDADSA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33" r="49533"/>
          <a:stretch/>
        </p:blipFill>
        <p:spPr>
          <a:xfrm>
            <a:off x="-1371582" y="2"/>
            <a:ext cx="6762640" cy="13751999"/>
          </a:xfrm>
          <a:custGeom>
            <a:avLst/>
            <a:gdLst>
              <a:gd name="connsiteX0" fmla="*/ 0 w 19393999"/>
              <a:gd name="connsiteY0" fmla="*/ 0 h 13715999"/>
              <a:gd name="connsiteX1" fmla="*/ 19393999 w 19393999"/>
              <a:gd name="connsiteY1" fmla="*/ 0 h 13715999"/>
              <a:gd name="connsiteX2" fmla="*/ 13782907 w 19393999"/>
              <a:gd name="connsiteY2" fmla="*/ 13715999 h 13715999"/>
              <a:gd name="connsiteX3" fmla="*/ 0 w 19393999"/>
              <a:gd name="connsiteY3" fmla="*/ 13715999 h 13715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93999" h="13715999">
                <a:moveTo>
                  <a:pt x="0" y="0"/>
                </a:moveTo>
                <a:lnTo>
                  <a:pt x="19393999" y="0"/>
                </a:lnTo>
                <a:lnTo>
                  <a:pt x="13782907" y="13715999"/>
                </a:lnTo>
                <a:lnTo>
                  <a:pt x="0" y="13715999"/>
                </a:lnTo>
                <a:close/>
              </a:path>
            </a:pathLst>
          </a:custGeom>
        </p:spPr>
      </p:pic>
      <p:sp>
        <p:nvSpPr>
          <p:cNvPr id="38" name="Retângulo 37"/>
          <p:cNvSpPr/>
          <p:nvPr/>
        </p:nvSpPr>
        <p:spPr>
          <a:xfrm>
            <a:off x="6044113" y="2077284"/>
            <a:ext cx="2741719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0000" dirty="0" smtClean="0">
                <a:solidFill>
                  <a:srgbClr val="FFFFFF"/>
                </a:solidFill>
                <a:latin typeface="Adobe Ming Std L" pitchFamily="18" charset="-128"/>
                <a:ea typeface="Adobe Ming Std L" pitchFamily="18" charset="-128"/>
                <a:cs typeface="Adobe Arabic" pitchFamily="18" charset="-78"/>
              </a:rPr>
              <a:t>!</a:t>
            </a:r>
            <a:endParaRPr lang="pt-BR" sz="10000" dirty="0">
              <a:solidFill>
                <a:srgbClr val="FFFFFF"/>
              </a:solidFill>
              <a:latin typeface="Adobe Ming Std L" pitchFamily="18" charset="-128"/>
              <a:ea typeface="Adobe Ming Std L" pitchFamily="18" charset="-128"/>
              <a:cs typeface="Adobe Arabic" pitchFamily="18" charset="-78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18961729" y="4202413"/>
            <a:ext cx="3903634" cy="64633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b="1" dirty="0" smtClean="0">
                <a:solidFill>
                  <a:srgbClr val="1A1EC5">
                    <a:lumMod val="75000"/>
                  </a:srgbClr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R$ 503 MILHÕES</a:t>
            </a:r>
            <a:endParaRPr lang="en-US" b="1" dirty="0">
              <a:solidFill>
                <a:srgbClr val="1A1EC5">
                  <a:lumMod val="75000"/>
                </a:srgbClr>
              </a:solidFill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cxnSp>
        <p:nvCxnSpPr>
          <p:cNvPr id="6" name="Conector reto 5"/>
          <p:cNvCxnSpPr/>
          <p:nvPr/>
        </p:nvCxnSpPr>
        <p:spPr>
          <a:xfrm>
            <a:off x="17833920" y="3739459"/>
            <a:ext cx="0" cy="7704699"/>
          </a:xfrm>
          <a:prstGeom prst="line">
            <a:avLst/>
          </a:prstGeom>
          <a:ln w="31750"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Diagonal Stripe 6"/>
          <p:cNvSpPr/>
          <p:nvPr/>
        </p:nvSpPr>
        <p:spPr>
          <a:xfrm rot="2699999">
            <a:off x="5807474" y="3029654"/>
            <a:ext cx="3929690" cy="3910945"/>
          </a:xfrm>
          <a:prstGeom prst="diagStripe">
            <a:avLst>
              <a:gd name="adj" fmla="val 63445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37572"/>
              </a:solidFill>
              <a:latin typeface="Open Sans Regular" charset="0"/>
            </a:endParaRPr>
          </a:p>
        </p:txBody>
      </p:sp>
      <p:sp>
        <p:nvSpPr>
          <p:cNvPr id="29" name="TextBox 15"/>
          <p:cNvSpPr txBox="1"/>
          <p:nvPr/>
        </p:nvSpPr>
        <p:spPr>
          <a:xfrm>
            <a:off x="5754292" y="4202413"/>
            <a:ext cx="3980578" cy="64633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b="1" dirty="0" smtClean="0">
                <a:solidFill>
                  <a:srgbClr val="1A1EC5">
                    <a:lumMod val="75000"/>
                  </a:srgbClr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R$ 48,9 BILHÕES</a:t>
            </a:r>
            <a:endParaRPr lang="en-US" b="1" dirty="0">
              <a:solidFill>
                <a:srgbClr val="1A1EC5">
                  <a:lumMod val="75000"/>
                </a:srgbClr>
              </a:solidFill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sp>
        <p:nvSpPr>
          <p:cNvPr id="30" name="TextBox 17"/>
          <p:cNvSpPr txBox="1"/>
          <p:nvPr/>
        </p:nvSpPr>
        <p:spPr>
          <a:xfrm>
            <a:off x="5387001" y="10192553"/>
            <a:ext cx="4738540" cy="1077218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pt-BR" sz="3200" dirty="0" smtClean="0">
                <a:solidFill>
                  <a:srgbClr val="7375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Instituidor: Bradesco</a:t>
            </a:r>
          </a:p>
          <a:p>
            <a:pPr algn="ctr"/>
            <a:r>
              <a:rPr lang="pt-BR" sz="3200" b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Educação</a:t>
            </a:r>
            <a:endParaRPr lang="en-US" sz="3200" b="1" dirty="0">
              <a:solidFill>
                <a:srgbClr val="445469"/>
              </a:solidFill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cxnSp>
        <p:nvCxnSpPr>
          <p:cNvPr id="32" name="Straight Connector 11"/>
          <p:cNvCxnSpPr/>
          <p:nvPr/>
        </p:nvCxnSpPr>
        <p:spPr>
          <a:xfrm flipH="1">
            <a:off x="7744102" y="8353842"/>
            <a:ext cx="472" cy="1181590"/>
          </a:xfrm>
          <a:prstGeom prst="line">
            <a:avLst/>
          </a:prstGeom>
          <a:ln w="28575">
            <a:solidFill>
              <a:schemeClr val="accent3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45"/>
          <p:cNvSpPr txBox="1"/>
          <p:nvPr/>
        </p:nvSpPr>
        <p:spPr>
          <a:xfrm>
            <a:off x="8341263" y="465421"/>
            <a:ext cx="11751936" cy="13747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10000"/>
              </a:lnSpc>
            </a:pPr>
            <a:r>
              <a:rPr lang="en-US" sz="6600" b="1" i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_ENDOWMENTS</a:t>
            </a:r>
            <a:r>
              <a:rPr lang="en-US" sz="6600" b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 NO BRASIL</a:t>
            </a:r>
            <a:endParaRPr lang="en-US" sz="6600" b="1" dirty="0">
              <a:solidFill>
                <a:srgbClr val="445469"/>
              </a:solidFill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sp>
        <p:nvSpPr>
          <p:cNvPr id="34" name="TextBox 31"/>
          <p:cNvSpPr txBox="1"/>
          <p:nvPr/>
        </p:nvSpPr>
        <p:spPr>
          <a:xfrm>
            <a:off x="5328339" y="2845427"/>
            <a:ext cx="4996882" cy="58477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FUNDAÇÃO BRADESCO</a:t>
            </a:r>
            <a:endParaRPr lang="en-US" sz="3200" b="1" dirty="0">
              <a:solidFill>
                <a:srgbClr val="445469"/>
              </a:solidFill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sp>
        <p:nvSpPr>
          <p:cNvPr id="40" name="Rounded Rectangle 28"/>
          <p:cNvSpPr/>
          <p:nvPr/>
        </p:nvSpPr>
        <p:spPr>
          <a:xfrm rot="5400000">
            <a:off x="6253057" y="5568142"/>
            <a:ext cx="2945719" cy="2945719"/>
          </a:xfrm>
          <a:prstGeom prst="roundRect">
            <a:avLst/>
          </a:prstGeom>
          <a:solidFill>
            <a:schemeClr val="bg1"/>
          </a:solidFill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1" name="TextBox 17"/>
          <p:cNvSpPr txBox="1"/>
          <p:nvPr/>
        </p:nvSpPr>
        <p:spPr>
          <a:xfrm>
            <a:off x="18219828" y="10340817"/>
            <a:ext cx="5445827" cy="156966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pt-BR" sz="3200" dirty="0" smtClean="0">
                <a:solidFill>
                  <a:srgbClr val="7375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Instituidor: Banco Mercantil</a:t>
            </a:r>
            <a:endParaRPr lang="en-US" sz="3200" dirty="0" smtClean="0">
              <a:solidFill>
                <a:srgbClr val="73757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3200" b="1" dirty="0" err="1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Educação</a:t>
            </a:r>
            <a:r>
              <a:rPr lang="en-US" sz="3200" b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, </a:t>
            </a:r>
            <a:r>
              <a:rPr lang="en-US" sz="3200" b="1" dirty="0" err="1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Assistência</a:t>
            </a:r>
            <a:r>
              <a:rPr lang="en-US" sz="3200" b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 Social e </a:t>
            </a:r>
            <a:r>
              <a:rPr lang="en-US" sz="3200" b="1" dirty="0" err="1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Saúde</a:t>
            </a:r>
            <a:endParaRPr lang="en-US" sz="3200" b="1" dirty="0">
              <a:solidFill>
                <a:srgbClr val="445469"/>
              </a:solidFill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cxnSp>
        <p:nvCxnSpPr>
          <p:cNvPr id="42" name="Straight Connector 11"/>
          <p:cNvCxnSpPr/>
          <p:nvPr/>
        </p:nvCxnSpPr>
        <p:spPr>
          <a:xfrm flipH="1">
            <a:off x="20860353" y="8370806"/>
            <a:ext cx="472" cy="1181590"/>
          </a:xfrm>
          <a:prstGeom prst="line">
            <a:avLst/>
          </a:prstGeom>
          <a:ln w="28575">
            <a:solidFill>
              <a:schemeClr val="accent3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ounded Rectangle 28"/>
          <p:cNvSpPr/>
          <p:nvPr/>
        </p:nvSpPr>
        <p:spPr>
          <a:xfrm rot="5400000">
            <a:off x="19369308" y="5585106"/>
            <a:ext cx="2945719" cy="2945719"/>
          </a:xfrm>
          <a:prstGeom prst="roundRect">
            <a:avLst/>
          </a:prstGeom>
          <a:solidFill>
            <a:schemeClr val="bg1"/>
          </a:solidFill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23" name="Picture 21" descr="FBB HORIZONTAL CENTRAL PLANA_SLOGAN.png">
            <a:hlinkClick r:id="rId4" action="ppaction://hlinksldjump"/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27"/>
          <a:stretch/>
        </p:blipFill>
        <p:spPr>
          <a:xfrm>
            <a:off x="21061627" y="343435"/>
            <a:ext cx="2950869" cy="706265"/>
          </a:xfrm>
          <a:prstGeom prst="rect">
            <a:avLst/>
          </a:prstGeom>
        </p:spPr>
      </p:pic>
      <p:cxnSp>
        <p:nvCxnSpPr>
          <p:cNvPr id="22" name="Conector reto 21"/>
          <p:cNvCxnSpPr/>
          <p:nvPr/>
        </p:nvCxnSpPr>
        <p:spPr>
          <a:xfrm>
            <a:off x="11048898" y="3673201"/>
            <a:ext cx="0" cy="7704699"/>
          </a:xfrm>
          <a:prstGeom prst="line">
            <a:avLst/>
          </a:prstGeom>
          <a:ln w="31750"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15"/>
          <p:cNvSpPr txBox="1"/>
          <p:nvPr/>
        </p:nvSpPr>
        <p:spPr>
          <a:xfrm>
            <a:off x="12505015" y="4215667"/>
            <a:ext cx="3724096" cy="64633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b="1" dirty="0" smtClean="0">
                <a:solidFill>
                  <a:srgbClr val="1A1EC5">
                    <a:lumMod val="75000"/>
                  </a:srgbClr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R$ 3,3 BILHÕES</a:t>
            </a:r>
            <a:endParaRPr lang="en-US" b="1" dirty="0">
              <a:solidFill>
                <a:srgbClr val="1A1EC5">
                  <a:lumMod val="75000"/>
                </a:srgbClr>
              </a:solidFill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sp>
        <p:nvSpPr>
          <p:cNvPr id="33" name="TextBox 17"/>
          <p:cNvSpPr txBox="1"/>
          <p:nvPr/>
        </p:nvSpPr>
        <p:spPr>
          <a:xfrm>
            <a:off x="12206727" y="10298855"/>
            <a:ext cx="4240202" cy="1077218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pt-BR" sz="3200" dirty="0" smtClean="0">
                <a:solidFill>
                  <a:srgbClr val="7375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Instituidor: Itaú</a:t>
            </a:r>
          </a:p>
          <a:p>
            <a:pPr algn="ctr"/>
            <a:r>
              <a:rPr lang="pt-BR" sz="3200" b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Educação</a:t>
            </a:r>
            <a:endParaRPr lang="en-US" sz="3200" b="1" dirty="0">
              <a:solidFill>
                <a:srgbClr val="445469"/>
              </a:solidFill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cxnSp>
        <p:nvCxnSpPr>
          <p:cNvPr id="35" name="Straight Connector 11"/>
          <p:cNvCxnSpPr/>
          <p:nvPr/>
        </p:nvCxnSpPr>
        <p:spPr>
          <a:xfrm flipH="1">
            <a:off x="14313867" y="8384060"/>
            <a:ext cx="472" cy="1181590"/>
          </a:xfrm>
          <a:prstGeom prst="line">
            <a:avLst/>
          </a:prstGeom>
          <a:ln w="28575">
            <a:solidFill>
              <a:schemeClr val="accent3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ounded Rectangle 28"/>
          <p:cNvSpPr/>
          <p:nvPr/>
        </p:nvSpPr>
        <p:spPr>
          <a:xfrm rot="5400000">
            <a:off x="12822822" y="5598360"/>
            <a:ext cx="2945719" cy="2945719"/>
          </a:xfrm>
          <a:prstGeom prst="roundRect">
            <a:avLst/>
          </a:prstGeom>
          <a:solidFill>
            <a:schemeClr val="bg1"/>
          </a:solidFill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4" name="TextBox 31"/>
          <p:cNvSpPr txBox="1"/>
          <p:nvPr/>
        </p:nvSpPr>
        <p:spPr>
          <a:xfrm>
            <a:off x="11701594" y="2858681"/>
            <a:ext cx="5237332" cy="58477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FUNDAÇÃO ITAÚ SOCIAL</a:t>
            </a:r>
            <a:endParaRPr lang="en-US" sz="3200" b="1" dirty="0">
              <a:solidFill>
                <a:srgbClr val="445469"/>
              </a:solidFill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sp>
        <p:nvSpPr>
          <p:cNvPr id="45" name="TextBox 31"/>
          <p:cNvSpPr txBox="1"/>
          <p:nvPr/>
        </p:nvSpPr>
        <p:spPr>
          <a:xfrm>
            <a:off x="18222565" y="2612459"/>
            <a:ext cx="5443090" cy="1077218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FUNDAÇÃO MARIA CECÍLIA SOUTO VIDIGAL</a:t>
            </a:r>
            <a:endParaRPr lang="en-US" sz="3200" b="1" dirty="0">
              <a:solidFill>
                <a:srgbClr val="445469"/>
              </a:solidFill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9946" y="5978963"/>
            <a:ext cx="2152650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77216" y="6498319"/>
            <a:ext cx="2602205" cy="1276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1947" y="6498319"/>
            <a:ext cx="2646539" cy="1290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" name="TextBox 15"/>
          <p:cNvSpPr txBox="1"/>
          <p:nvPr/>
        </p:nvSpPr>
        <p:spPr>
          <a:xfrm>
            <a:off x="12684618" y="1530591"/>
            <a:ext cx="2951450" cy="707886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4000" dirty="0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Dados 2017</a:t>
            </a:r>
            <a:endParaRPr lang="en-US" sz="4000" dirty="0">
              <a:solidFill>
                <a:srgbClr val="445469"/>
              </a:solidFill>
              <a:latin typeface="Arial" panose="020B0604020202020204" pitchFamily="34" charset="0"/>
              <a:ea typeface="Montserrat Light" charset="0"/>
              <a:cs typeface="Arial" panose="020B0604020202020204" pitchFamily="34" charset="0"/>
            </a:endParaRPr>
          </a:p>
        </p:txBody>
      </p:sp>
      <p:sp>
        <p:nvSpPr>
          <p:cNvPr id="48" name="TextBox 17"/>
          <p:cNvSpPr txBox="1"/>
          <p:nvPr/>
        </p:nvSpPr>
        <p:spPr>
          <a:xfrm>
            <a:off x="5539401" y="12144256"/>
            <a:ext cx="4738540" cy="1077218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pt-BR" sz="3200" dirty="0" smtClean="0">
                <a:solidFill>
                  <a:srgbClr val="7375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IST R$ 612 milhões (1,25%)</a:t>
            </a:r>
            <a:endParaRPr lang="en-US" sz="3200" b="1" dirty="0">
              <a:solidFill>
                <a:srgbClr val="445469"/>
              </a:solidFill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sp>
        <p:nvSpPr>
          <p:cNvPr id="49" name="TextBox 17"/>
          <p:cNvSpPr txBox="1"/>
          <p:nvPr/>
        </p:nvSpPr>
        <p:spPr>
          <a:xfrm>
            <a:off x="11986587" y="12169163"/>
            <a:ext cx="5083006" cy="1077218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pt-BR" sz="3200" dirty="0" smtClean="0">
                <a:solidFill>
                  <a:srgbClr val="7375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IST R$ 159,3 milhões (4,83%)</a:t>
            </a:r>
            <a:endParaRPr lang="en-US" sz="3200" b="1" dirty="0">
              <a:solidFill>
                <a:srgbClr val="445469"/>
              </a:solidFill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sp>
        <p:nvSpPr>
          <p:cNvPr id="46" name="TextBox 17"/>
          <p:cNvSpPr txBox="1"/>
          <p:nvPr/>
        </p:nvSpPr>
        <p:spPr>
          <a:xfrm>
            <a:off x="18520124" y="12169163"/>
            <a:ext cx="5083006" cy="1077218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pt-BR" sz="3200" dirty="0" smtClean="0">
                <a:solidFill>
                  <a:srgbClr val="7375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IST R$ 16,9 milhões (3,36%)</a:t>
            </a:r>
            <a:endParaRPr lang="en-US" sz="3200" b="1" dirty="0">
              <a:solidFill>
                <a:srgbClr val="445469"/>
              </a:solidFill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727367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 descr="Fundo-Slide.png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74" b="37674"/>
          <a:stretch>
            <a:fillRect/>
          </a:stretch>
        </p:blipFill>
        <p:spPr>
          <a:xfrm>
            <a:off x="1" y="0"/>
            <a:ext cx="20748073" cy="2700421"/>
          </a:xfrm>
        </p:spPr>
      </p:pic>
      <p:pic>
        <p:nvPicPr>
          <p:cNvPr id="5" name="Picture 21" descr="FBB HORIZONTAL CENTRAL PLANA_SLOGAN.png">
            <a:hlinkClick r:id="rId4" action="ppaction://hlinksldjump"/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27"/>
          <a:stretch/>
        </p:blipFill>
        <p:spPr>
          <a:xfrm>
            <a:off x="21061627" y="343435"/>
            <a:ext cx="2950869" cy="706265"/>
          </a:xfrm>
          <a:prstGeom prst="rect">
            <a:avLst/>
          </a:prstGeom>
        </p:spPr>
      </p:pic>
      <p:sp>
        <p:nvSpPr>
          <p:cNvPr id="37" name="TextBox 14"/>
          <p:cNvSpPr txBox="1"/>
          <p:nvPr/>
        </p:nvSpPr>
        <p:spPr>
          <a:xfrm>
            <a:off x="8451196" y="1439443"/>
            <a:ext cx="7485512" cy="1264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10000"/>
              </a:lnSpc>
            </a:pPr>
            <a:r>
              <a:rPr lang="en-US" sz="7200" b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_COMPARATIVO</a:t>
            </a:r>
            <a:endParaRPr lang="en-US" sz="7200" b="1" dirty="0">
              <a:solidFill>
                <a:srgbClr val="445469"/>
              </a:solidFill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sp>
        <p:nvSpPr>
          <p:cNvPr id="7" name="TextBox 15"/>
          <p:cNvSpPr txBox="1"/>
          <p:nvPr/>
        </p:nvSpPr>
        <p:spPr>
          <a:xfrm>
            <a:off x="8449674" y="2611522"/>
            <a:ext cx="7484741" cy="132343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4000" dirty="0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Fundo Patrimonial – R$ </a:t>
            </a:r>
            <a:r>
              <a:rPr lang="en-US" sz="4000" dirty="0" err="1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milhões</a:t>
            </a:r>
            <a:endParaRPr lang="en-US" sz="4000" dirty="0" smtClean="0">
              <a:solidFill>
                <a:srgbClr val="445469"/>
              </a:solidFill>
              <a:latin typeface="Arial" panose="020B0604020202020204" pitchFamily="34" charset="0"/>
              <a:ea typeface="Montserrat Light" charset="0"/>
              <a:cs typeface="Arial" panose="020B0604020202020204" pitchFamily="34" charset="0"/>
            </a:endParaRPr>
          </a:p>
          <a:p>
            <a:pPr algn="ctr"/>
            <a:r>
              <a:rPr lang="en-US" sz="4000" dirty="0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2017</a:t>
            </a:r>
            <a:endParaRPr lang="en-US" sz="4000" dirty="0">
              <a:solidFill>
                <a:srgbClr val="445469"/>
              </a:solidFill>
              <a:latin typeface="Arial" panose="020B0604020202020204" pitchFamily="34" charset="0"/>
              <a:ea typeface="Montserrat Light" charset="0"/>
              <a:cs typeface="Arial" panose="020B0604020202020204" pitchFamily="34" charset="0"/>
            </a:endParaRPr>
          </a:p>
        </p:txBody>
      </p:sp>
      <p:pic>
        <p:nvPicPr>
          <p:cNvPr id="10" name="Picture 21" descr="FBB HORIZONTAL CENTRAL PLANA_SLOGAN.png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27"/>
          <a:stretch/>
        </p:blipFill>
        <p:spPr>
          <a:xfrm>
            <a:off x="16356538" y="12586540"/>
            <a:ext cx="2146852" cy="513831"/>
          </a:xfrm>
          <a:prstGeom prst="rect">
            <a:avLst/>
          </a:prstGeom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58192" y="12525856"/>
            <a:ext cx="1323271" cy="645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6453" y="12525856"/>
            <a:ext cx="1301104" cy="638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7568" y="12313220"/>
            <a:ext cx="1076325" cy="106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3" name="Gráfico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01766069"/>
              </p:ext>
            </p:extLst>
          </p:nvPr>
        </p:nvGraphicFramePr>
        <p:xfrm>
          <a:off x="5145199" y="3309937"/>
          <a:ext cx="14093687" cy="89947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</p:spTree>
    <p:extLst>
      <p:ext uri="{BB962C8B-B14F-4D97-AF65-F5344CB8AC3E}">
        <p14:creationId xmlns:p14="http://schemas.microsoft.com/office/powerpoint/2010/main" val="3079287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6"/>
          <p:cNvSpPr txBox="1"/>
          <p:nvPr/>
        </p:nvSpPr>
        <p:spPr>
          <a:xfrm>
            <a:off x="3199261" y="5243621"/>
            <a:ext cx="16500030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spc="6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ontserrat" charset="0"/>
                <a:cs typeface="Arial" panose="020B0604020202020204" pitchFamily="34" charset="0"/>
              </a:rPr>
              <a:t>_FUNDAÇÃO BB</a:t>
            </a:r>
            <a:endParaRPr lang="en-US" sz="15000" b="1" spc="6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Montserrat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4713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Fundo-Slide.png"/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17" r="32975"/>
          <a:stretch/>
        </p:blipFill>
        <p:spPr/>
      </p:pic>
      <p:pic>
        <p:nvPicPr>
          <p:cNvPr id="7" name="Picture 21" descr="FBB HORIZONTAL CENTRAL PLANA_SLOGAN.png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27"/>
          <a:stretch/>
        </p:blipFill>
        <p:spPr>
          <a:xfrm>
            <a:off x="21061627" y="343435"/>
            <a:ext cx="2950869" cy="706265"/>
          </a:xfrm>
          <a:prstGeom prst="rect">
            <a:avLst/>
          </a:prstGeom>
        </p:spPr>
      </p:pic>
      <p:sp>
        <p:nvSpPr>
          <p:cNvPr id="9" name="TextBox 90"/>
          <p:cNvSpPr txBox="1"/>
          <p:nvPr/>
        </p:nvSpPr>
        <p:spPr>
          <a:xfrm>
            <a:off x="10411206" y="743713"/>
            <a:ext cx="3565400" cy="13747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10000"/>
              </a:lnSpc>
            </a:pPr>
            <a:r>
              <a:rPr lang="en-US" sz="7200" b="1" dirty="0" smtClean="0">
                <a:solidFill>
                  <a:srgbClr val="445469"/>
                </a:solidFill>
                <a:latin typeface="Arial"/>
                <a:ea typeface="Montserrat Bold" charset="0"/>
                <a:cs typeface="Arial"/>
              </a:rPr>
              <a:t>_</a:t>
            </a:r>
            <a:r>
              <a:rPr lang="en-US" sz="6600" b="1" dirty="0" smtClean="0">
                <a:solidFill>
                  <a:srgbClr val="445469"/>
                </a:solidFill>
                <a:latin typeface="Arial"/>
                <a:ea typeface="Montserrat Bold" charset="0"/>
                <a:cs typeface="Arial"/>
              </a:rPr>
              <a:t>ÍNDICE</a:t>
            </a:r>
            <a:endParaRPr lang="en-US" sz="6600" b="1" dirty="0">
              <a:solidFill>
                <a:srgbClr val="445469"/>
              </a:solidFill>
              <a:latin typeface="Arial"/>
              <a:ea typeface="Montserrat Bold" charset="0"/>
              <a:cs typeface="Arial"/>
            </a:endParaRPr>
          </a:p>
        </p:txBody>
      </p:sp>
      <p:sp>
        <p:nvSpPr>
          <p:cNvPr id="11" name="TextBox 40"/>
          <p:cNvSpPr txBox="1"/>
          <p:nvPr/>
        </p:nvSpPr>
        <p:spPr>
          <a:xfrm>
            <a:off x="16166595" y="10079986"/>
            <a:ext cx="3070071" cy="76944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4400" b="1" dirty="0" smtClean="0">
                <a:solidFill>
                  <a:srgbClr val="445469"/>
                </a:solidFill>
                <a:latin typeface="Arial"/>
                <a:ea typeface="Montserrat Bold" charset="0"/>
                <a:cs typeface="Arial"/>
              </a:rPr>
              <a:t>DESAFIOS</a:t>
            </a:r>
            <a:endParaRPr lang="en-US" sz="4400" b="1" dirty="0">
              <a:solidFill>
                <a:srgbClr val="445469"/>
              </a:solidFill>
              <a:latin typeface="Arial"/>
              <a:ea typeface="Montserrat Bold" charset="0"/>
              <a:cs typeface="Arial"/>
            </a:endParaRPr>
          </a:p>
        </p:txBody>
      </p:sp>
      <p:sp>
        <p:nvSpPr>
          <p:cNvPr id="13" name="TextBox 42"/>
          <p:cNvSpPr txBox="1"/>
          <p:nvPr/>
        </p:nvSpPr>
        <p:spPr>
          <a:xfrm>
            <a:off x="16166595" y="4874940"/>
            <a:ext cx="4382931" cy="76944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4400" b="1" dirty="0" smtClean="0">
                <a:solidFill>
                  <a:srgbClr val="445469"/>
                </a:solidFill>
                <a:latin typeface="Arial"/>
                <a:ea typeface="Montserrat Bold" charset="0"/>
                <a:cs typeface="Arial"/>
              </a:rPr>
              <a:t>FUNDAÇÃO BB</a:t>
            </a:r>
            <a:endParaRPr lang="en-US" sz="4400" b="1" dirty="0">
              <a:solidFill>
                <a:srgbClr val="445469"/>
              </a:solidFill>
              <a:latin typeface="Arial"/>
              <a:ea typeface="Montserrat Bold" charset="0"/>
              <a:cs typeface="Arial"/>
            </a:endParaRPr>
          </a:p>
        </p:txBody>
      </p:sp>
      <p:sp>
        <p:nvSpPr>
          <p:cNvPr id="15" name="TextBox 45"/>
          <p:cNvSpPr txBox="1"/>
          <p:nvPr/>
        </p:nvSpPr>
        <p:spPr>
          <a:xfrm>
            <a:off x="16166595" y="7454017"/>
            <a:ext cx="4848828" cy="76944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4400" b="1" dirty="0" smtClean="0">
                <a:solidFill>
                  <a:srgbClr val="445469"/>
                </a:solidFill>
                <a:latin typeface="Arial"/>
                <a:ea typeface="Montserrat Bold" charset="0"/>
                <a:cs typeface="Arial"/>
              </a:rPr>
              <a:t>PROJETO DE LEI</a:t>
            </a:r>
            <a:endParaRPr lang="en-US" sz="4400" b="1" dirty="0">
              <a:solidFill>
                <a:srgbClr val="445469"/>
              </a:solidFill>
              <a:latin typeface="Arial"/>
              <a:ea typeface="Montserrat Bold" charset="0"/>
              <a:cs typeface="Arial"/>
            </a:endParaRPr>
          </a:p>
        </p:txBody>
      </p:sp>
      <p:sp>
        <p:nvSpPr>
          <p:cNvPr id="20" name="TextBox 65"/>
          <p:cNvSpPr txBox="1"/>
          <p:nvPr/>
        </p:nvSpPr>
        <p:spPr>
          <a:xfrm>
            <a:off x="5551445" y="10079986"/>
            <a:ext cx="7582525" cy="76944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4400" b="1" i="1" dirty="0" smtClean="0">
                <a:solidFill>
                  <a:srgbClr val="445469"/>
                </a:solidFill>
                <a:latin typeface="Arial"/>
                <a:ea typeface="Montserrat Bold" charset="0"/>
                <a:cs typeface="Arial"/>
              </a:rPr>
              <a:t>ENDOWMENTS</a:t>
            </a:r>
            <a:r>
              <a:rPr lang="en-US" sz="4400" b="1" dirty="0" smtClean="0">
                <a:solidFill>
                  <a:srgbClr val="445469"/>
                </a:solidFill>
                <a:latin typeface="Arial"/>
                <a:ea typeface="Montserrat Bold" charset="0"/>
                <a:cs typeface="Arial"/>
              </a:rPr>
              <a:t> NO BRASIL</a:t>
            </a:r>
            <a:endParaRPr lang="en-US" sz="4400" b="1" dirty="0">
              <a:solidFill>
                <a:srgbClr val="445469"/>
              </a:solidFill>
              <a:latin typeface="Arial"/>
              <a:ea typeface="Montserrat Bold" charset="0"/>
              <a:cs typeface="Arial"/>
            </a:endParaRPr>
          </a:p>
        </p:txBody>
      </p:sp>
      <p:sp>
        <p:nvSpPr>
          <p:cNvPr id="22" name="TextBox 67"/>
          <p:cNvSpPr txBox="1"/>
          <p:nvPr/>
        </p:nvSpPr>
        <p:spPr>
          <a:xfrm>
            <a:off x="5551445" y="4874940"/>
            <a:ext cx="3288080" cy="76944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4400" b="1" dirty="0" smtClean="0">
                <a:solidFill>
                  <a:srgbClr val="445469"/>
                </a:solidFill>
                <a:latin typeface="Arial"/>
                <a:ea typeface="Montserrat Bold" charset="0"/>
                <a:cs typeface="Arial"/>
              </a:rPr>
              <a:t>DEFINIÇÃO</a:t>
            </a:r>
            <a:endParaRPr lang="en-US" sz="4400" b="1" dirty="0">
              <a:solidFill>
                <a:srgbClr val="445469"/>
              </a:solidFill>
              <a:latin typeface="Arial"/>
              <a:ea typeface="Montserrat Bold" charset="0"/>
              <a:cs typeface="Arial"/>
            </a:endParaRPr>
          </a:p>
        </p:txBody>
      </p:sp>
      <p:sp>
        <p:nvSpPr>
          <p:cNvPr id="24" name="TextBox 71"/>
          <p:cNvSpPr txBox="1"/>
          <p:nvPr/>
        </p:nvSpPr>
        <p:spPr>
          <a:xfrm>
            <a:off x="5551445" y="7454017"/>
            <a:ext cx="8367996" cy="76944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4400" b="1" i="1" dirty="0" smtClean="0">
                <a:solidFill>
                  <a:srgbClr val="445469"/>
                </a:solidFill>
                <a:latin typeface="Arial"/>
                <a:ea typeface="Montserrat Bold" charset="0"/>
                <a:cs typeface="Arial"/>
              </a:rPr>
              <a:t>ENDOWMENTS</a:t>
            </a:r>
            <a:r>
              <a:rPr lang="en-US" sz="4400" b="1" dirty="0" smtClean="0">
                <a:solidFill>
                  <a:srgbClr val="445469"/>
                </a:solidFill>
                <a:latin typeface="Arial"/>
                <a:ea typeface="Montserrat Bold" charset="0"/>
                <a:cs typeface="Arial"/>
              </a:rPr>
              <a:t> NO EXTERIOR</a:t>
            </a:r>
            <a:endParaRPr lang="en-US" sz="4400" b="1" dirty="0">
              <a:solidFill>
                <a:srgbClr val="445469"/>
              </a:solidFill>
              <a:latin typeface="Arial"/>
              <a:ea typeface="Montserrat Bold" charset="0"/>
              <a:cs typeface="Arial"/>
            </a:endParaRPr>
          </a:p>
        </p:txBody>
      </p:sp>
      <p:sp>
        <p:nvSpPr>
          <p:cNvPr id="21" name="TextBox 75"/>
          <p:cNvSpPr txBox="1"/>
          <p:nvPr/>
        </p:nvSpPr>
        <p:spPr>
          <a:xfrm>
            <a:off x="3795742" y="3953234"/>
            <a:ext cx="1004859" cy="2056118"/>
          </a:xfrm>
          <a:prstGeom prst="rect">
            <a:avLst/>
          </a:prstGeom>
          <a:noFill/>
        </p:spPr>
        <p:txBody>
          <a:bodyPr wrap="none" tIns="640080" rtlCol="0">
            <a:spAutoFit/>
          </a:bodyPr>
          <a:lstStyle/>
          <a:p>
            <a:pPr algn="ctr">
              <a:lnSpc>
                <a:spcPts val="10000"/>
              </a:lnSpc>
            </a:pPr>
            <a:r>
              <a:rPr lang="en-US" sz="11500" dirty="0" smtClean="0">
                <a:solidFill>
                  <a:srgbClr val="0038A8"/>
                </a:solidFill>
                <a:latin typeface="Arial"/>
                <a:ea typeface="Montserrat Light" charset="0"/>
                <a:cs typeface="Arial"/>
              </a:rPr>
              <a:t>1</a:t>
            </a:r>
            <a:endParaRPr lang="en-US" sz="11500" dirty="0">
              <a:solidFill>
                <a:srgbClr val="0038A8"/>
              </a:solidFill>
              <a:latin typeface="Arial"/>
              <a:ea typeface="Montserrat Light" charset="0"/>
              <a:cs typeface="Arial"/>
            </a:endParaRPr>
          </a:p>
        </p:txBody>
      </p:sp>
      <p:sp>
        <p:nvSpPr>
          <p:cNvPr id="23" name="TextBox 75"/>
          <p:cNvSpPr txBox="1"/>
          <p:nvPr/>
        </p:nvSpPr>
        <p:spPr>
          <a:xfrm>
            <a:off x="3795742" y="6700238"/>
            <a:ext cx="1005404" cy="1974900"/>
          </a:xfrm>
          <a:prstGeom prst="rect">
            <a:avLst/>
          </a:prstGeom>
          <a:noFill/>
        </p:spPr>
        <p:txBody>
          <a:bodyPr wrap="none" tIns="640080" rtlCol="0">
            <a:spAutoFit/>
          </a:bodyPr>
          <a:lstStyle/>
          <a:p>
            <a:pPr algn="ctr">
              <a:lnSpc>
                <a:spcPts val="10000"/>
              </a:lnSpc>
            </a:pPr>
            <a:r>
              <a:rPr lang="en-US" sz="11500" dirty="0">
                <a:solidFill>
                  <a:srgbClr val="0038A8"/>
                </a:solidFill>
                <a:latin typeface="Arial"/>
                <a:ea typeface="Montserrat Light" charset="0"/>
                <a:cs typeface="Arial"/>
              </a:rPr>
              <a:t>2</a:t>
            </a:r>
          </a:p>
        </p:txBody>
      </p:sp>
      <p:sp>
        <p:nvSpPr>
          <p:cNvPr id="25" name="TextBox 75"/>
          <p:cNvSpPr txBox="1"/>
          <p:nvPr/>
        </p:nvSpPr>
        <p:spPr>
          <a:xfrm>
            <a:off x="3795742" y="9477256"/>
            <a:ext cx="1005404" cy="1974900"/>
          </a:xfrm>
          <a:prstGeom prst="rect">
            <a:avLst/>
          </a:prstGeom>
          <a:noFill/>
        </p:spPr>
        <p:txBody>
          <a:bodyPr wrap="none" tIns="640080" rtlCol="0">
            <a:spAutoFit/>
          </a:bodyPr>
          <a:lstStyle/>
          <a:p>
            <a:pPr algn="ctr">
              <a:lnSpc>
                <a:spcPts val="10000"/>
              </a:lnSpc>
            </a:pPr>
            <a:r>
              <a:rPr lang="en-US" sz="11500" dirty="0" smtClean="0">
                <a:solidFill>
                  <a:srgbClr val="0038A8"/>
                </a:solidFill>
                <a:latin typeface="Arial"/>
                <a:ea typeface="Montserrat Light" charset="0"/>
                <a:cs typeface="Arial"/>
              </a:rPr>
              <a:t>3</a:t>
            </a:r>
            <a:endParaRPr lang="en-US" sz="11500" dirty="0">
              <a:solidFill>
                <a:srgbClr val="0038A8"/>
              </a:solidFill>
              <a:latin typeface="Arial"/>
              <a:ea typeface="Montserrat Light" charset="0"/>
              <a:cs typeface="Arial"/>
            </a:endParaRPr>
          </a:p>
        </p:txBody>
      </p:sp>
      <p:sp>
        <p:nvSpPr>
          <p:cNvPr id="29" name="TextBox 75"/>
          <p:cNvSpPr txBox="1"/>
          <p:nvPr/>
        </p:nvSpPr>
        <p:spPr>
          <a:xfrm>
            <a:off x="14490953" y="4034452"/>
            <a:ext cx="1005404" cy="1974900"/>
          </a:xfrm>
          <a:prstGeom prst="rect">
            <a:avLst/>
          </a:prstGeom>
          <a:noFill/>
        </p:spPr>
        <p:txBody>
          <a:bodyPr wrap="none" tIns="640080" rtlCol="0">
            <a:spAutoFit/>
          </a:bodyPr>
          <a:lstStyle/>
          <a:p>
            <a:pPr algn="ctr">
              <a:lnSpc>
                <a:spcPts val="10000"/>
              </a:lnSpc>
            </a:pPr>
            <a:r>
              <a:rPr lang="en-US" sz="11500" dirty="0" smtClean="0">
                <a:solidFill>
                  <a:srgbClr val="0038A8"/>
                </a:solidFill>
                <a:latin typeface="Arial"/>
                <a:ea typeface="Montserrat Light" charset="0"/>
                <a:cs typeface="Arial"/>
              </a:rPr>
              <a:t>4</a:t>
            </a:r>
            <a:endParaRPr lang="en-US" sz="11500" dirty="0">
              <a:solidFill>
                <a:srgbClr val="0038A8"/>
              </a:solidFill>
              <a:latin typeface="Arial"/>
              <a:ea typeface="Montserrat Light" charset="0"/>
              <a:cs typeface="Arial"/>
            </a:endParaRPr>
          </a:p>
        </p:txBody>
      </p:sp>
      <p:sp>
        <p:nvSpPr>
          <p:cNvPr id="30" name="TextBox 75"/>
          <p:cNvSpPr txBox="1"/>
          <p:nvPr/>
        </p:nvSpPr>
        <p:spPr>
          <a:xfrm>
            <a:off x="14491226" y="6851287"/>
            <a:ext cx="1005404" cy="1974900"/>
          </a:xfrm>
          <a:prstGeom prst="rect">
            <a:avLst/>
          </a:prstGeom>
          <a:noFill/>
        </p:spPr>
        <p:txBody>
          <a:bodyPr wrap="none" tIns="640080" rtlCol="0">
            <a:spAutoFit/>
          </a:bodyPr>
          <a:lstStyle/>
          <a:p>
            <a:pPr algn="ctr">
              <a:lnSpc>
                <a:spcPts val="10000"/>
              </a:lnSpc>
            </a:pPr>
            <a:r>
              <a:rPr lang="en-US" sz="11500" dirty="0" smtClean="0">
                <a:solidFill>
                  <a:srgbClr val="0038A8"/>
                </a:solidFill>
                <a:latin typeface="Arial"/>
                <a:ea typeface="Montserrat Light" charset="0"/>
                <a:cs typeface="Arial"/>
              </a:rPr>
              <a:t>5</a:t>
            </a:r>
            <a:endParaRPr lang="en-US" sz="11500" dirty="0">
              <a:solidFill>
                <a:srgbClr val="0038A8"/>
              </a:solidFill>
              <a:latin typeface="Arial"/>
              <a:ea typeface="Montserrat Light" charset="0"/>
              <a:cs typeface="Arial"/>
            </a:endParaRPr>
          </a:p>
        </p:txBody>
      </p:sp>
      <p:sp>
        <p:nvSpPr>
          <p:cNvPr id="31" name="TextBox 75"/>
          <p:cNvSpPr txBox="1"/>
          <p:nvPr/>
        </p:nvSpPr>
        <p:spPr>
          <a:xfrm>
            <a:off x="14491226" y="9482963"/>
            <a:ext cx="1005404" cy="1974900"/>
          </a:xfrm>
          <a:prstGeom prst="rect">
            <a:avLst/>
          </a:prstGeom>
          <a:noFill/>
        </p:spPr>
        <p:txBody>
          <a:bodyPr wrap="none" tIns="640080" rtlCol="0">
            <a:spAutoFit/>
          </a:bodyPr>
          <a:lstStyle/>
          <a:p>
            <a:pPr algn="ctr">
              <a:lnSpc>
                <a:spcPts val="10000"/>
              </a:lnSpc>
            </a:pPr>
            <a:r>
              <a:rPr lang="en-US" sz="11500" dirty="0">
                <a:solidFill>
                  <a:srgbClr val="0038A8"/>
                </a:solidFill>
                <a:latin typeface="Arial"/>
                <a:ea typeface="Montserrat Light" charset="0"/>
                <a:cs typeface="Arial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202963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 descr="Fundo-Slide.png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74" b="37674"/>
          <a:stretch>
            <a:fillRect/>
          </a:stretch>
        </p:blipFill>
        <p:spPr>
          <a:xfrm>
            <a:off x="1" y="0"/>
            <a:ext cx="20748073" cy="2700421"/>
          </a:xfrm>
        </p:spPr>
      </p:pic>
      <p:pic>
        <p:nvPicPr>
          <p:cNvPr id="5" name="Picture 21" descr="FBB HORIZONTAL CENTRAL PLANA_SLOGAN.png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27"/>
          <a:stretch/>
        </p:blipFill>
        <p:spPr>
          <a:xfrm>
            <a:off x="21061627" y="343435"/>
            <a:ext cx="2950869" cy="706265"/>
          </a:xfrm>
          <a:prstGeom prst="rect">
            <a:avLst/>
          </a:prstGeom>
        </p:spPr>
      </p:pic>
      <p:sp>
        <p:nvSpPr>
          <p:cNvPr id="11" name="Diagonal Stripe 4"/>
          <p:cNvSpPr/>
          <p:nvPr/>
        </p:nvSpPr>
        <p:spPr>
          <a:xfrm rot="2699999">
            <a:off x="13895980" y="7720059"/>
            <a:ext cx="2802052" cy="2802051"/>
          </a:xfrm>
          <a:prstGeom prst="diagStripe">
            <a:avLst>
              <a:gd name="adj" fmla="val 49399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37572"/>
              </a:solidFill>
              <a:latin typeface="Open Sans Regular" charset="0"/>
            </a:endParaRPr>
          </a:p>
        </p:txBody>
      </p:sp>
      <p:sp>
        <p:nvSpPr>
          <p:cNvPr id="12" name="Diagonal Stripe 5"/>
          <p:cNvSpPr/>
          <p:nvPr/>
        </p:nvSpPr>
        <p:spPr>
          <a:xfrm rot="2699999">
            <a:off x="847181" y="7720061"/>
            <a:ext cx="2802052" cy="2802051"/>
          </a:xfrm>
          <a:prstGeom prst="diagStripe">
            <a:avLst>
              <a:gd name="adj" fmla="val 4939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37572"/>
              </a:solidFill>
              <a:latin typeface="Open Sans Regular" charset="0"/>
            </a:endParaRPr>
          </a:p>
        </p:txBody>
      </p:sp>
      <p:sp>
        <p:nvSpPr>
          <p:cNvPr id="13" name="Diagonal Stripe 6"/>
          <p:cNvSpPr/>
          <p:nvPr/>
        </p:nvSpPr>
        <p:spPr>
          <a:xfrm rot="2699999">
            <a:off x="7315173" y="7720061"/>
            <a:ext cx="2802052" cy="2802051"/>
          </a:xfrm>
          <a:prstGeom prst="diagStripe">
            <a:avLst>
              <a:gd name="adj" fmla="val 4990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37572"/>
              </a:solidFill>
              <a:latin typeface="Open Sans Regular" charset="0"/>
            </a:endParaRPr>
          </a:p>
        </p:txBody>
      </p:sp>
      <p:sp>
        <p:nvSpPr>
          <p:cNvPr id="14" name="Diagonal Stripe 7"/>
          <p:cNvSpPr/>
          <p:nvPr/>
        </p:nvSpPr>
        <p:spPr>
          <a:xfrm rot="13499999">
            <a:off x="4075549" y="6718567"/>
            <a:ext cx="2802052" cy="2802051"/>
          </a:xfrm>
          <a:prstGeom prst="diagStripe">
            <a:avLst>
              <a:gd name="adj" fmla="val 49399"/>
            </a:avLst>
          </a:prstGeom>
          <a:solidFill>
            <a:srgbClr val="003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37572"/>
              </a:solidFill>
              <a:latin typeface="Open Sans Regular" charset="0"/>
            </a:endParaRPr>
          </a:p>
        </p:txBody>
      </p:sp>
      <p:sp>
        <p:nvSpPr>
          <p:cNvPr id="15" name="Diagonal Stripe 8"/>
          <p:cNvSpPr/>
          <p:nvPr/>
        </p:nvSpPr>
        <p:spPr>
          <a:xfrm rot="13499999">
            <a:off x="10603174" y="6718567"/>
            <a:ext cx="2802052" cy="2802051"/>
          </a:xfrm>
          <a:prstGeom prst="diagStripe">
            <a:avLst>
              <a:gd name="adj" fmla="val 48395"/>
            </a:avLst>
          </a:prstGeom>
          <a:solidFill>
            <a:srgbClr val="003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37572"/>
              </a:solidFill>
              <a:latin typeface="Open Sans Regular" charset="0"/>
            </a:endParaRPr>
          </a:p>
        </p:txBody>
      </p:sp>
      <p:sp>
        <p:nvSpPr>
          <p:cNvPr id="17" name="TextBox 12"/>
          <p:cNvSpPr txBox="1"/>
          <p:nvPr/>
        </p:nvSpPr>
        <p:spPr>
          <a:xfrm>
            <a:off x="14531057" y="8258402"/>
            <a:ext cx="1469371" cy="70788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0038A8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2012</a:t>
            </a:r>
            <a:endParaRPr lang="en-US" sz="4000" b="1" dirty="0">
              <a:solidFill>
                <a:srgbClr val="0038A8"/>
              </a:solidFill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1510746" y="8258402"/>
            <a:ext cx="1569122" cy="70788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0038A8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1991</a:t>
            </a:r>
            <a:endParaRPr lang="en-US" sz="4000" b="1" dirty="0">
              <a:solidFill>
                <a:srgbClr val="0038A8"/>
              </a:solidFill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sp>
        <p:nvSpPr>
          <p:cNvPr id="19" name="TextBox 14"/>
          <p:cNvSpPr txBox="1"/>
          <p:nvPr/>
        </p:nvSpPr>
        <p:spPr>
          <a:xfrm>
            <a:off x="4393104" y="8258402"/>
            <a:ext cx="2075867" cy="70788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1999</a:t>
            </a:r>
            <a:endParaRPr lang="en-US" sz="40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7354972" y="8258402"/>
            <a:ext cx="2734521" cy="70788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0038A8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2008</a:t>
            </a:r>
            <a:endParaRPr lang="en-US" sz="4000" b="1" dirty="0">
              <a:solidFill>
                <a:srgbClr val="0038A8"/>
              </a:solidFill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sp>
        <p:nvSpPr>
          <p:cNvPr id="22" name="TextBox 16"/>
          <p:cNvSpPr txBox="1"/>
          <p:nvPr/>
        </p:nvSpPr>
        <p:spPr>
          <a:xfrm>
            <a:off x="11267914" y="8258402"/>
            <a:ext cx="1731906" cy="70788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2009</a:t>
            </a:r>
            <a:endParaRPr lang="en-US" sz="40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sp>
        <p:nvSpPr>
          <p:cNvPr id="23" name="TextBox 17"/>
          <p:cNvSpPr txBox="1"/>
          <p:nvPr/>
        </p:nvSpPr>
        <p:spPr>
          <a:xfrm>
            <a:off x="6614579" y="5625276"/>
            <a:ext cx="4086375" cy="707886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CONSTITUIÇÃO</a:t>
            </a:r>
            <a:endParaRPr lang="en-US" sz="4000" b="1" dirty="0">
              <a:solidFill>
                <a:srgbClr val="445469"/>
              </a:solidFill>
              <a:latin typeface="Montserrat Bold" charset="0"/>
              <a:ea typeface="Montserrat Bold" charset="0"/>
              <a:cs typeface="Montserrat Bold" charset="0"/>
            </a:endParaRPr>
          </a:p>
        </p:txBody>
      </p:sp>
      <p:sp>
        <p:nvSpPr>
          <p:cNvPr id="29" name="TextBox 25"/>
          <p:cNvSpPr txBox="1"/>
          <p:nvPr/>
        </p:nvSpPr>
        <p:spPr>
          <a:xfrm>
            <a:off x="19957211" y="5420765"/>
            <a:ext cx="3851054" cy="132343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MOMENTO DE </a:t>
            </a:r>
          </a:p>
          <a:p>
            <a:pPr algn="ctr"/>
            <a:r>
              <a:rPr lang="en-US" sz="4000" b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REPENSAR</a:t>
            </a:r>
            <a:endParaRPr lang="en-US" sz="4000" b="1" dirty="0">
              <a:solidFill>
                <a:srgbClr val="445469"/>
              </a:solidFill>
              <a:latin typeface="Montserrat Bold" charset="0"/>
              <a:ea typeface="Montserrat Bold" charset="0"/>
              <a:cs typeface="Montserrat Bold" charset="0"/>
            </a:endParaRPr>
          </a:p>
        </p:txBody>
      </p:sp>
      <p:cxnSp>
        <p:nvCxnSpPr>
          <p:cNvPr id="31" name="Straight Connector 27"/>
          <p:cNvCxnSpPr/>
          <p:nvPr/>
        </p:nvCxnSpPr>
        <p:spPr>
          <a:xfrm flipV="1">
            <a:off x="2283112" y="6798353"/>
            <a:ext cx="0" cy="1005741"/>
          </a:xfrm>
          <a:prstGeom prst="line">
            <a:avLst/>
          </a:prstGeom>
          <a:ln w="28575"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28"/>
          <p:cNvSpPr txBox="1"/>
          <p:nvPr/>
        </p:nvSpPr>
        <p:spPr>
          <a:xfrm>
            <a:off x="979710" y="5576881"/>
            <a:ext cx="2606804" cy="707886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EMBRIÃO</a:t>
            </a:r>
            <a:endParaRPr lang="en-US" sz="4000" b="1" dirty="0">
              <a:solidFill>
                <a:srgbClr val="445469"/>
              </a:solidFill>
              <a:latin typeface="Montserrat Bold" charset="0"/>
              <a:ea typeface="Montserrat Bold" charset="0"/>
              <a:cs typeface="Montserrat Bold" charset="0"/>
            </a:endParaRPr>
          </a:p>
        </p:txBody>
      </p:sp>
      <p:cxnSp>
        <p:nvCxnSpPr>
          <p:cNvPr id="34" name="Straight Connector 30"/>
          <p:cNvCxnSpPr/>
          <p:nvPr/>
        </p:nvCxnSpPr>
        <p:spPr>
          <a:xfrm>
            <a:off x="5413802" y="9362647"/>
            <a:ext cx="0" cy="986940"/>
          </a:xfrm>
          <a:prstGeom prst="line">
            <a:avLst/>
          </a:prstGeom>
          <a:ln w="28575">
            <a:solidFill>
              <a:schemeClr val="accent2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1"/>
          <p:cNvSpPr txBox="1"/>
          <p:nvPr/>
        </p:nvSpPr>
        <p:spPr>
          <a:xfrm>
            <a:off x="3399204" y="10770100"/>
            <a:ext cx="4055157" cy="70788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CRESCIMENTO</a:t>
            </a:r>
            <a:endParaRPr lang="en-US" sz="4000" b="1" dirty="0">
              <a:solidFill>
                <a:srgbClr val="445469"/>
              </a:solidFill>
              <a:latin typeface="Montserrat Bold" charset="0"/>
              <a:ea typeface="Montserrat Bold" charset="0"/>
              <a:cs typeface="Montserrat Bold" charset="0"/>
            </a:endParaRPr>
          </a:p>
        </p:txBody>
      </p:sp>
      <p:sp>
        <p:nvSpPr>
          <p:cNvPr id="37" name="TextBox 14"/>
          <p:cNvSpPr txBox="1"/>
          <p:nvPr/>
        </p:nvSpPr>
        <p:spPr>
          <a:xfrm>
            <a:off x="7346628" y="1896637"/>
            <a:ext cx="9694641" cy="1264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10000"/>
              </a:lnSpc>
            </a:pPr>
            <a:r>
              <a:rPr lang="en-US" sz="7200" b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_</a:t>
            </a:r>
            <a:r>
              <a:rPr lang="en-US" sz="6600" b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FUNDO PATRIMONIAL</a:t>
            </a:r>
            <a:endParaRPr lang="en-US" sz="6600" b="1" dirty="0">
              <a:solidFill>
                <a:srgbClr val="445469"/>
              </a:solidFill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sp>
        <p:nvSpPr>
          <p:cNvPr id="38" name="TextBox 15"/>
          <p:cNvSpPr txBox="1"/>
          <p:nvPr/>
        </p:nvSpPr>
        <p:spPr>
          <a:xfrm>
            <a:off x="10159477" y="3074348"/>
            <a:ext cx="4031874" cy="707886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4000" dirty="0" err="1" smtClean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Histórico</a:t>
            </a:r>
            <a:r>
              <a:rPr lang="en-US" sz="4000" dirty="0" smtClean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na</a:t>
            </a:r>
            <a:r>
              <a:rPr lang="en-US" sz="4000" dirty="0" smtClean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 FBB</a:t>
            </a:r>
            <a:endParaRPr lang="en-US" sz="4000" dirty="0">
              <a:solidFill>
                <a:schemeClr val="tx1">
                  <a:lumMod val="75000"/>
                </a:schemeClr>
              </a:solidFill>
              <a:latin typeface="Arial" panose="020B0604020202020204" pitchFamily="34" charset="0"/>
              <a:ea typeface="Montserrat Light" charset="0"/>
              <a:cs typeface="Arial" panose="020B0604020202020204" pitchFamily="34" charset="0"/>
            </a:endParaRPr>
          </a:p>
        </p:txBody>
      </p:sp>
      <p:cxnSp>
        <p:nvCxnSpPr>
          <p:cNvPr id="40" name="Straight Connector 27"/>
          <p:cNvCxnSpPr/>
          <p:nvPr/>
        </p:nvCxnSpPr>
        <p:spPr>
          <a:xfrm flipV="1">
            <a:off x="8637887" y="6798353"/>
            <a:ext cx="0" cy="1025620"/>
          </a:xfrm>
          <a:prstGeom prst="line">
            <a:avLst/>
          </a:prstGeom>
          <a:ln w="28575"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30"/>
          <p:cNvCxnSpPr/>
          <p:nvPr/>
        </p:nvCxnSpPr>
        <p:spPr>
          <a:xfrm>
            <a:off x="12133867" y="9382191"/>
            <a:ext cx="0" cy="986940"/>
          </a:xfrm>
          <a:prstGeom prst="line">
            <a:avLst/>
          </a:prstGeom>
          <a:ln w="28575">
            <a:solidFill>
              <a:schemeClr val="accent2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Diagonal Stripe 8"/>
          <p:cNvSpPr/>
          <p:nvPr/>
        </p:nvSpPr>
        <p:spPr>
          <a:xfrm rot="13499999">
            <a:off x="17215924" y="6711943"/>
            <a:ext cx="2802052" cy="2802051"/>
          </a:xfrm>
          <a:prstGeom prst="diagStripe">
            <a:avLst>
              <a:gd name="adj" fmla="val 48395"/>
            </a:avLst>
          </a:prstGeom>
          <a:solidFill>
            <a:srgbClr val="003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37572"/>
              </a:solidFill>
              <a:latin typeface="Open Sans Regular" charset="0"/>
            </a:endParaRPr>
          </a:p>
        </p:txBody>
      </p:sp>
      <p:sp>
        <p:nvSpPr>
          <p:cNvPr id="43" name="TextBox 16"/>
          <p:cNvSpPr txBox="1"/>
          <p:nvPr/>
        </p:nvSpPr>
        <p:spPr>
          <a:xfrm>
            <a:off x="17741518" y="8258402"/>
            <a:ext cx="1731906" cy="70788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4000" b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2015</a:t>
            </a:r>
            <a:endParaRPr lang="en-US" sz="40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sp>
        <p:nvSpPr>
          <p:cNvPr id="44" name="Diagonal Stripe 4"/>
          <p:cNvSpPr/>
          <p:nvPr/>
        </p:nvSpPr>
        <p:spPr>
          <a:xfrm rot="2699999">
            <a:off x="20630121" y="7750156"/>
            <a:ext cx="2802052" cy="2802051"/>
          </a:xfrm>
          <a:prstGeom prst="diagStripe">
            <a:avLst>
              <a:gd name="adj" fmla="val 49399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37572"/>
              </a:solidFill>
              <a:latin typeface="Open Sans Regular" charset="0"/>
            </a:endParaRPr>
          </a:p>
        </p:txBody>
      </p:sp>
      <p:sp>
        <p:nvSpPr>
          <p:cNvPr id="46" name="TextBox 12"/>
          <p:cNvSpPr txBox="1"/>
          <p:nvPr/>
        </p:nvSpPr>
        <p:spPr>
          <a:xfrm>
            <a:off x="21203441" y="8258402"/>
            <a:ext cx="1469371" cy="70788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0038A8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2018</a:t>
            </a:r>
            <a:endParaRPr lang="en-US" sz="4000" b="1" dirty="0">
              <a:solidFill>
                <a:srgbClr val="0038A8"/>
              </a:solidFill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sp>
        <p:nvSpPr>
          <p:cNvPr id="47" name="TextBox 31"/>
          <p:cNvSpPr txBox="1"/>
          <p:nvPr/>
        </p:nvSpPr>
        <p:spPr>
          <a:xfrm>
            <a:off x="9932442" y="10614724"/>
            <a:ext cx="4399835" cy="132343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DEFINIÇÃO METODOLÓGICA</a:t>
            </a:r>
            <a:endParaRPr lang="en-US" sz="4000" b="1" dirty="0">
              <a:solidFill>
                <a:srgbClr val="445469"/>
              </a:solidFill>
              <a:latin typeface="Montserrat Bold" charset="0"/>
              <a:ea typeface="Montserrat Bold" charset="0"/>
              <a:cs typeface="Montserrat Bold" charset="0"/>
            </a:endParaRPr>
          </a:p>
        </p:txBody>
      </p:sp>
      <p:cxnSp>
        <p:nvCxnSpPr>
          <p:cNvPr id="48" name="Straight Connector 27"/>
          <p:cNvCxnSpPr/>
          <p:nvPr/>
        </p:nvCxnSpPr>
        <p:spPr>
          <a:xfrm flipV="1">
            <a:off x="15270515" y="6831485"/>
            <a:ext cx="0" cy="1025620"/>
          </a:xfrm>
          <a:prstGeom prst="line">
            <a:avLst/>
          </a:prstGeom>
          <a:ln w="28575"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17"/>
          <p:cNvSpPr txBox="1"/>
          <p:nvPr/>
        </p:nvSpPr>
        <p:spPr>
          <a:xfrm>
            <a:off x="13736125" y="5618652"/>
            <a:ext cx="3108543" cy="707886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1ª REVISÃO</a:t>
            </a:r>
            <a:endParaRPr lang="en-US" sz="4000" b="1" dirty="0">
              <a:solidFill>
                <a:srgbClr val="445469"/>
              </a:solidFill>
              <a:latin typeface="Montserrat Bold" charset="0"/>
              <a:ea typeface="Montserrat Bold" charset="0"/>
              <a:cs typeface="Montserrat Bold" charset="0"/>
            </a:endParaRPr>
          </a:p>
        </p:txBody>
      </p:sp>
      <p:cxnSp>
        <p:nvCxnSpPr>
          <p:cNvPr id="50" name="Straight Connector 30"/>
          <p:cNvCxnSpPr/>
          <p:nvPr/>
        </p:nvCxnSpPr>
        <p:spPr>
          <a:xfrm>
            <a:off x="18607471" y="9415323"/>
            <a:ext cx="0" cy="986940"/>
          </a:xfrm>
          <a:prstGeom prst="line">
            <a:avLst/>
          </a:prstGeom>
          <a:ln w="28575">
            <a:solidFill>
              <a:schemeClr val="accent2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17"/>
          <p:cNvSpPr txBox="1"/>
          <p:nvPr/>
        </p:nvSpPr>
        <p:spPr>
          <a:xfrm>
            <a:off x="17069005" y="10680918"/>
            <a:ext cx="3108543" cy="707886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2ª REVISÃO</a:t>
            </a:r>
            <a:endParaRPr lang="en-US" sz="4000" b="1" dirty="0">
              <a:solidFill>
                <a:srgbClr val="445469"/>
              </a:solidFill>
              <a:latin typeface="Montserrat Bold" charset="0"/>
              <a:ea typeface="Montserrat Bold" charset="0"/>
              <a:cs typeface="Montserrat Bold" charset="0"/>
            </a:endParaRPr>
          </a:p>
        </p:txBody>
      </p:sp>
      <p:cxnSp>
        <p:nvCxnSpPr>
          <p:cNvPr id="52" name="Straight Connector 27"/>
          <p:cNvCxnSpPr/>
          <p:nvPr/>
        </p:nvCxnSpPr>
        <p:spPr>
          <a:xfrm flipV="1">
            <a:off x="21895754" y="6878273"/>
            <a:ext cx="0" cy="1025620"/>
          </a:xfrm>
          <a:prstGeom prst="line">
            <a:avLst/>
          </a:prstGeom>
          <a:ln w="28575"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7303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 descr="Fundo-Slide.png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74" b="37674"/>
          <a:stretch>
            <a:fillRect/>
          </a:stretch>
        </p:blipFill>
        <p:spPr>
          <a:xfrm>
            <a:off x="1" y="0"/>
            <a:ext cx="20748073" cy="2700421"/>
          </a:xfrm>
        </p:spPr>
      </p:pic>
      <p:pic>
        <p:nvPicPr>
          <p:cNvPr id="5" name="Picture 21" descr="FBB HORIZONTAL CENTRAL PLANA_SLOGAN.png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27"/>
          <a:stretch/>
        </p:blipFill>
        <p:spPr>
          <a:xfrm>
            <a:off x="21061627" y="343435"/>
            <a:ext cx="2950869" cy="706265"/>
          </a:xfrm>
          <a:prstGeom prst="rect">
            <a:avLst/>
          </a:prstGeom>
        </p:spPr>
      </p:pic>
      <p:sp>
        <p:nvSpPr>
          <p:cNvPr id="37" name="TextBox 14"/>
          <p:cNvSpPr txBox="1"/>
          <p:nvPr/>
        </p:nvSpPr>
        <p:spPr>
          <a:xfrm>
            <a:off x="9447042" y="1439443"/>
            <a:ext cx="5493812" cy="1264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10000"/>
              </a:lnSpc>
            </a:pPr>
            <a:r>
              <a:rPr lang="en-US" sz="7200" b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_</a:t>
            </a:r>
            <a:r>
              <a:rPr lang="en-US" sz="6600" b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EVOLUÇÃO</a:t>
            </a:r>
            <a:endParaRPr lang="en-US" sz="6600" b="1" dirty="0">
              <a:solidFill>
                <a:srgbClr val="445469"/>
              </a:solidFill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graphicFrame>
        <p:nvGraphicFramePr>
          <p:cNvPr id="6" name="Gráfico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19235952"/>
              </p:ext>
            </p:extLst>
          </p:nvPr>
        </p:nvGraphicFramePr>
        <p:xfrm>
          <a:off x="2782957" y="3896139"/>
          <a:ext cx="18904226" cy="89253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7" name="TextBox 15"/>
          <p:cNvSpPr txBox="1"/>
          <p:nvPr/>
        </p:nvSpPr>
        <p:spPr>
          <a:xfrm>
            <a:off x="8323635" y="2711271"/>
            <a:ext cx="7770077" cy="132343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4000" dirty="0" smtClean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Fundo Patrimonial  – R$ </a:t>
            </a:r>
            <a:r>
              <a:rPr lang="en-US" sz="4000" dirty="0" err="1" smtClean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milhões</a:t>
            </a:r>
            <a:r>
              <a:rPr lang="en-US" sz="4000" dirty="0" smtClean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4000" dirty="0" smtClean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(nominal)</a:t>
            </a:r>
            <a:endParaRPr lang="en-US" sz="4000" dirty="0">
              <a:solidFill>
                <a:schemeClr val="tx1">
                  <a:lumMod val="75000"/>
                </a:schemeClr>
              </a:solidFill>
              <a:latin typeface="Arial" panose="020B0604020202020204" pitchFamily="34" charset="0"/>
              <a:ea typeface="Montserrat Light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244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 descr="Fundo-Slide.png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74" b="37674"/>
          <a:stretch>
            <a:fillRect/>
          </a:stretch>
        </p:blipFill>
        <p:spPr>
          <a:xfrm>
            <a:off x="1" y="0"/>
            <a:ext cx="20748073" cy="2700421"/>
          </a:xfrm>
        </p:spPr>
      </p:pic>
      <p:pic>
        <p:nvPicPr>
          <p:cNvPr id="5" name="Picture 21" descr="FBB HORIZONTAL CENTRAL PLANA_SLOGAN.png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27"/>
          <a:stretch/>
        </p:blipFill>
        <p:spPr>
          <a:xfrm>
            <a:off x="21061627" y="343435"/>
            <a:ext cx="2950869" cy="706265"/>
          </a:xfrm>
          <a:prstGeom prst="rect">
            <a:avLst/>
          </a:prstGeom>
        </p:spPr>
      </p:pic>
      <p:sp>
        <p:nvSpPr>
          <p:cNvPr id="37" name="TextBox 14"/>
          <p:cNvSpPr txBox="1"/>
          <p:nvPr/>
        </p:nvSpPr>
        <p:spPr>
          <a:xfrm>
            <a:off x="9467882" y="1439443"/>
            <a:ext cx="5452134" cy="12467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10000"/>
              </a:lnSpc>
            </a:pPr>
            <a:r>
              <a:rPr lang="en-US" sz="6600" b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_EVOLUÇÃO</a:t>
            </a:r>
            <a:endParaRPr lang="en-US" sz="6600" b="1" dirty="0">
              <a:solidFill>
                <a:srgbClr val="445469"/>
              </a:solidFill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graphicFrame>
        <p:nvGraphicFramePr>
          <p:cNvPr id="6" name="Gráfico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60167722"/>
              </p:ext>
            </p:extLst>
          </p:nvPr>
        </p:nvGraphicFramePr>
        <p:xfrm>
          <a:off x="2782957" y="3896139"/>
          <a:ext cx="18904226" cy="89253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8" name="TextBox 15"/>
          <p:cNvSpPr txBox="1"/>
          <p:nvPr/>
        </p:nvSpPr>
        <p:spPr>
          <a:xfrm>
            <a:off x="8307010" y="2711271"/>
            <a:ext cx="7770077" cy="132343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4000" dirty="0" smtClean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Fundo Patrimonial  – R$ </a:t>
            </a:r>
            <a:r>
              <a:rPr lang="en-US" sz="4000" dirty="0" err="1" smtClean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milhões</a:t>
            </a:r>
            <a:r>
              <a:rPr lang="en-US" sz="4000" dirty="0" smtClean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4000" dirty="0" smtClean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(</a:t>
            </a:r>
            <a:r>
              <a:rPr lang="en-US" sz="4000" dirty="0" err="1" smtClean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correção</a:t>
            </a:r>
            <a:r>
              <a:rPr lang="en-US" sz="4000" dirty="0" smtClean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 IPCA)</a:t>
            </a:r>
            <a:endParaRPr lang="en-US" sz="4000" dirty="0">
              <a:solidFill>
                <a:schemeClr val="tx1">
                  <a:lumMod val="75000"/>
                </a:schemeClr>
              </a:solidFill>
              <a:latin typeface="Arial" panose="020B0604020202020204" pitchFamily="34" charset="0"/>
              <a:ea typeface="Montserrat Light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1859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 descr="Fundo-Slide.png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74" b="37674"/>
          <a:stretch>
            <a:fillRect/>
          </a:stretch>
        </p:blipFill>
        <p:spPr>
          <a:xfrm>
            <a:off x="1" y="0"/>
            <a:ext cx="20748073" cy="2700421"/>
          </a:xfrm>
        </p:spPr>
      </p:pic>
      <p:pic>
        <p:nvPicPr>
          <p:cNvPr id="5" name="Picture 21" descr="FBB HORIZONTAL CENTRAL PLANA_SLOGAN.png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27"/>
          <a:stretch/>
        </p:blipFill>
        <p:spPr>
          <a:xfrm>
            <a:off x="21061627" y="343435"/>
            <a:ext cx="2950869" cy="706265"/>
          </a:xfrm>
          <a:prstGeom prst="rect">
            <a:avLst/>
          </a:prstGeom>
        </p:spPr>
      </p:pic>
      <p:sp>
        <p:nvSpPr>
          <p:cNvPr id="37" name="TextBox 14"/>
          <p:cNvSpPr txBox="1"/>
          <p:nvPr/>
        </p:nvSpPr>
        <p:spPr>
          <a:xfrm>
            <a:off x="9467882" y="1439443"/>
            <a:ext cx="5452134" cy="12467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10000"/>
              </a:lnSpc>
            </a:pPr>
            <a:r>
              <a:rPr lang="en-US" sz="6600" b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_EVOLUÇÃO</a:t>
            </a:r>
            <a:endParaRPr lang="en-US" sz="6600" b="1" dirty="0">
              <a:solidFill>
                <a:srgbClr val="445469"/>
              </a:solidFill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graphicFrame>
        <p:nvGraphicFramePr>
          <p:cNvPr id="8" name="Gráfico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29176738"/>
              </p:ext>
            </p:extLst>
          </p:nvPr>
        </p:nvGraphicFramePr>
        <p:xfrm>
          <a:off x="3684381" y="3995531"/>
          <a:ext cx="19798748" cy="9044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0" name="TextBox 15"/>
          <p:cNvSpPr txBox="1"/>
          <p:nvPr/>
        </p:nvSpPr>
        <p:spPr>
          <a:xfrm>
            <a:off x="8307010" y="2711271"/>
            <a:ext cx="7770077" cy="132343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4000" dirty="0" smtClean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Fundo Patrimonial  – R$ </a:t>
            </a:r>
            <a:r>
              <a:rPr lang="en-US" sz="4000" dirty="0" err="1" smtClean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milhões</a:t>
            </a:r>
            <a:r>
              <a:rPr lang="en-US" sz="4000" dirty="0" smtClean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4000" dirty="0" smtClean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(nominal x </a:t>
            </a:r>
            <a:r>
              <a:rPr lang="en-US" sz="4000" dirty="0" err="1" smtClean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correção</a:t>
            </a:r>
            <a:r>
              <a:rPr lang="en-US" sz="4000" dirty="0" smtClean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 IPCA)</a:t>
            </a:r>
            <a:endParaRPr lang="en-US" sz="4000" dirty="0">
              <a:solidFill>
                <a:schemeClr val="tx1">
                  <a:lumMod val="75000"/>
                </a:schemeClr>
              </a:solidFill>
              <a:latin typeface="Arial" panose="020B0604020202020204" pitchFamily="34" charset="0"/>
              <a:ea typeface="Montserrat Light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5639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6"/>
          <p:cNvSpPr txBox="1"/>
          <p:nvPr/>
        </p:nvSpPr>
        <p:spPr>
          <a:xfrm>
            <a:off x="2252885" y="5243620"/>
            <a:ext cx="18294304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spc="6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ontserrat" charset="0"/>
                <a:cs typeface="Arial" panose="020B0604020202020204" pitchFamily="34" charset="0"/>
              </a:rPr>
              <a:t>_PROJETO DE LEI</a:t>
            </a:r>
            <a:endParaRPr lang="en-US" sz="15000" b="1" spc="6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Montserrat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2035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SDADSA.jpg">
            <a:hlinkClick r:id="rId3" action="ppaction://hlinksldjump"/>
          </p:cNvPr>
          <p:cNvPicPr>
            <a:picLocks noGrp="1" noChangeAspect="1"/>
          </p:cNvPicPr>
          <p:nvPr>
            <p:ph type="pic" sz="quarter" idx="2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34" r="22734"/>
          <a:stretch>
            <a:fillRect/>
          </a:stretch>
        </p:blipFill>
        <p:spPr/>
      </p:pic>
      <p:sp>
        <p:nvSpPr>
          <p:cNvPr id="38" name="Rounded Rectangle 37"/>
          <p:cNvSpPr/>
          <p:nvPr/>
        </p:nvSpPr>
        <p:spPr>
          <a:xfrm rot="2700000">
            <a:off x="9454504" y="9689305"/>
            <a:ext cx="1850590" cy="18505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  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0" name="Rounded Rectangle 49"/>
          <p:cNvSpPr/>
          <p:nvPr/>
        </p:nvSpPr>
        <p:spPr>
          <a:xfrm rot="2700000">
            <a:off x="11262476" y="3099997"/>
            <a:ext cx="1850590" cy="18505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  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" name="Rounded Rectangle 56"/>
          <p:cNvSpPr/>
          <p:nvPr/>
        </p:nvSpPr>
        <p:spPr>
          <a:xfrm rot="2700000">
            <a:off x="10300474" y="6415983"/>
            <a:ext cx="1850590" cy="185059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  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6" name="Rounded Rectangle 35"/>
          <p:cNvSpPr/>
          <p:nvPr/>
        </p:nvSpPr>
        <p:spPr>
          <a:xfrm rot="2700000">
            <a:off x="10455042" y="6570551"/>
            <a:ext cx="1541454" cy="1541454"/>
          </a:xfrm>
          <a:prstGeom prst="roundRect">
            <a:avLst/>
          </a:prstGeom>
          <a:solidFill>
            <a:srgbClr val="F6DD1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4108320" y="699014"/>
            <a:ext cx="6199902" cy="12467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10000"/>
              </a:lnSpc>
            </a:pPr>
            <a:r>
              <a:rPr lang="en-US" sz="6600" b="1" dirty="0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_PL 8.694/2017</a:t>
            </a:r>
            <a:endParaRPr lang="en-US" sz="6600" b="1" dirty="0">
              <a:solidFill>
                <a:srgbClr val="445469"/>
              </a:solidFill>
              <a:latin typeface="Montserrat Bold" charset="0"/>
              <a:ea typeface="Montserrat Bold" charset="0"/>
              <a:cs typeface="Montserrat Bold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400578" y="3592631"/>
            <a:ext cx="6955750" cy="76944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4400" b="1" dirty="0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AMPLITUDE DE CAUSAS</a:t>
            </a:r>
            <a:endParaRPr lang="en-US" sz="4400" b="1" dirty="0">
              <a:solidFill>
                <a:srgbClr val="445469"/>
              </a:solidFill>
              <a:latin typeface="Montserrat Bold" charset="0"/>
              <a:ea typeface="Montserrat Bold" charset="0"/>
              <a:cs typeface="Montserrat Bold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2501844" y="6885605"/>
            <a:ext cx="6873869" cy="76944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4400" b="1" dirty="0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GOVERNANÇA SIMPLES</a:t>
            </a:r>
            <a:endParaRPr lang="en-US" sz="4400" b="1" dirty="0">
              <a:solidFill>
                <a:srgbClr val="445469"/>
              </a:solidFill>
              <a:latin typeface="Montserrat Bold" charset="0"/>
              <a:ea typeface="Montserrat Bold" charset="0"/>
              <a:cs typeface="Montserrat Bold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1624307" y="10189137"/>
            <a:ext cx="5452134" cy="76944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4400" b="1" dirty="0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INCENTIVO FISCAL</a:t>
            </a:r>
            <a:endParaRPr lang="en-US" sz="4400" b="1" dirty="0">
              <a:solidFill>
                <a:srgbClr val="445469"/>
              </a:solidFill>
              <a:latin typeface="Montserrat Bold" charset="0"/>
              <a:ea typeface="Montserrat Bold" charset="0"/>
              <a:cs typeface="Montserrat Bold" charset="0"/>
            </a:endParaRPr>
          </a:p>
        </p:txBody>
      </p:sp>
      <p:sp>
        <p:nvSpPr>
          <p:cNvPr id="3" name="Rounded Rectangle 2"/>
          <p:cNvSpPr/>
          <p:nvPr/>
        </p:nvSpPr>
        <p:spPr>
          <a:xfrm rot="2700000">
            <a:off x="11411109" y="3246724"/>
            <a:ext cx="1541454" cy="1541454"/>
          </a:xfrm>
          <a:prstGeom prst="roundRect">
            <a:avLst/>
          </a:prstGeom>
          <a:solidFill>
            <a:srgbClr val="0038A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rgbClr val="FFFFFF"/>
              </a:solidFill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10877973" y="6993232"/>
            <a:ext cx="696091" cy="696091"/>
            <a:chOff x="3661569" y="4579937"/>
            <a:chExt cx="250825" cy="250825"/>
          </a:xfrm>
          <a:solidFill>
            <a:schemeClr val="bg1"/>
          </a:solidFill>
        </p:grpSpPr>
        <p:sp>
          <p:nvSpPr>
            <p:cNvPr id="40" name="Freeform 245"/>
            <p:cNvSpPr>
              <a:spLocks noChangeArrowheads="1"/>
            </p:cNvSpPr>
            <p:nvPr/>
          </p:nvSpPr>
          <p:spPr bwMode="auto">
            <a:xfrm>
              <a:off x="3661569" y="4579937"/>
              <a:ext cx="250825" cy="250825"/>
            </a:xfrm>
            <a:custGeom>
              <a:avLst/>
              <a:gdLst>
                <a:gd name="T0" fmla="*/ 651 w 698"/>
                <a:gd name="T1" fmla="*/ 504 h 698"/>
                <a:gd name="T2" fmla="*/ 46 w 698"/>
                <a:gd name="T3" fmla="*/ 504 h 698"/>
                <a:gd name="T4" fmla="*/ 46 w 698"/>
                <a:gd name="T5" fmla="*/ 67 h 698"/>
                <a:gd name="T6" fmla="*/ 651 w 698"/>
                <a:gd name="T7" fmla="*/ 67 h 698"/>
                <a:gd name="T8" fmla="*/ 651 w 698"/>
                <a:gd name="T9" fmla="*/ 504 h 698"/>
                <a:gd name="T10" fmla="*/ 34 w 698"/>
                <a:gd name="T11" fmla="*/ 26 h 698"/>
                <a:gd name="T12" fmla="*/ 663 w 698"/>
                <a:gd name="T13" fmla="*/ 26 h 698"/>
                <a:gd name="T14" fmla="*/ 663 w 698"/>
                <a:gd name="T15" fmla="*/ 26 h 698"/>
                <a:gd name="T16" fmla="*/ 671 w 698"/>
                <a:gd name="T17" fmla="*/ 34 h 698"/>
                <a:gd name="T18" fmla="*/ 671 w 698"/>
                <a:gd name="T19" fmla="*/ 34 h 698"/>
                <a:gd name="T20" fmla="*/ 663 w 698"/>
                <a:gd name="T21" fmla="*/ 42 h 698"/>
                <a:gd name="T22" fmla="*/ 34 w 698"/>
                <a:gd name="T23" fmla="*/ 42 h 698"/>
                <a:gd name="T24" fmla="*/ 34 w 698"/>
                <a:gd name="T25" fmla="*/ 42 h 698"/>
                <a:gd name="T26" fmla="*/ 25 w 698"/>
                <a:gd name="T27" fmla="*/ 34 h 698"/>
                <a:gd name="T28" fmla="*/ 25 w 698"/>
                <a:gd name="T29" fmla="*/ 34 h 698"/>
                <a:gd name="T30" fmla="*/ 34 w 698"/>
                <a:gd name="T31" fmla="*/ 26 h 698"/>
                <a:gd name="T32" fmla="*/ 663 w 698"/>
                <a:gd name="T33" fmla="*/ 0 h 698"/>
                <a:gd name="T34" fmla="*/ 34 w 698"/>
                <a:gd name="T35" fmla="*/ 0 h 698"/>
                <a:gd name="T36" fmla="*/ 34 w 698"/>
                <a:gd name="T37" fmla="*/ 0 h 698"/>
                <a:gd name="T38" fmla="*/ 0 w 698"/>
                <a:gd name="T39" fmla="*/ 34 h 698"/>
                <a:gd name="T40" fmla="*/ 0 w 698"/>
                <a:gd name="T41" fmla="*/ 34 h 698"/>
                <a:gd name="T42" fmla="*/ 21 w 698"/>
                <a:gd name="T43" fmla="*/ 65 h 698"/>
                <a:gd name="T44" fmla="*/ 21 w 698"/>
                <a:gd name="T45" fmla="*/ 517 h 698"/>
                <a:gd name="T46" fmla="*/ 21 w 698"/>
                <a:gd name="T47" fmla="*/ 517 h 698"/>
                <a:gd name="T48" fmla="*/ 34 w 698"/>
                <a:gd name="T49" fmla="*/ 530 h 698"/>
                <a:gd name="T50" fmla="*/ 336 w 698"/>
                <a:gd name="T51" fmla="*/ 530 h 698"/>
                <a:gd name="T52" fmla="*/ 336 w 698"/>
                <a:gd name="T53" fmla="*/ 592 h 698"/>
                <a:gd name="T54" fmla="*/ 134 w 698"/>
                <a:gd name="T55" fmla="*/ 673 h 698"/>
                <a:gd name="T56" fmla="*/ 134 w 698"/>
                <a:gd name="T57" fmla="*/ 673 h 698"/>
                <a:gd name="T58" fmla="*/ 127 w 698"/>
                <a:gd name="T59" fmla="*/ 689 h 698"/>
                <a:gd name="T60" fmla="*/ 127 w 698"/>
                <a:gd name="T61" fmla="*/ 689 h 698"/>
                <a:gd name="T62" fmla="*/ 139 w 698"/>
                <a:gd name="T63" fmla="*/ 697 h 698"/>
                <a:gd name="T64" fmla="*/ 139 w 698"/>
                <a:gd name="T65" fmla="*/ 697 h 698"/>
                <a:gd name="T66" fmla="*/ 143 w 698"/>
                <a:gd name="T67" fmla="*/ 696 h 698"/>
                <a:gd name="T68" fmla="*/ 349 w 698"/>
                <a:gd name="T69" fmla="*/ 614 h 698"/>
                <a:gd name="T70" fmla="*/ 553 w 698"/>
                <a:gd name="T71" fmla="*/ 696 h 698"/>
                <a:gd name="T72" fmla="*/ 553 w 698"/>
                <a:gd name="T73" fmla="*/ 696 h 698"/>
                <a:gd name="T74" fmla="*/ 558 w 698"/>
                <a:gd name="T75" fmla="*/ 697 h 698"/>
                <a:gd name="T76" fmla="*/ 558 w 698"/>
                <a:gd name="T77" fmla="*/ 697 h 698"/>
                <a:gd name="T78" fmla="*/ 570 w 698"/>
                <a:gd name="T79" fmla="*/ 689 h 698"/>
                <a:gd name="T80" fmla="*/ 570 w 698"/>
                <a:gd name="T81" fmla="*/ 689 h 698"/>
                <a:gd name="T82" fmla="*/ 563 w 698"/>
                <a:gd name="T83" fmla="*/ 673 h 698"/>
                <a:gd name="T84" fmla="*/ 360 w 698"/>
                <a:gd name="T85" fmla="*/ 592 h 698"/>
                <a:gd name="T86" fmla="*/ 360 w 698"/>
                <a:gd name="T87" fmla="*/ 530 h 698"/>
                <a:gd name="T88" fmla="*/ 663 w 698"/>
                <a:gd name="T89" fmla="*/ 530 h 698"/>
                <a:gd name="T90" fmla="*/ 663 w 698"/>
                <a:gd name="T91" fmla="*/ 530 h 698"/>
                <a:gd name="T92" fmla="*/ 676 w 698"/>
                <a:gd name="T93" fmla="*/ 517 h 698"/>
                <a:gd name="T94" fmla="*/ 676 w 698"/>
                <a:gd name="T95" fmla="*/ 65 h 698"/>
                <a:gd name="T96" fmla="*/ 676 w 698"/>
                <a:gd name="T97" fmla="*/ 65 h 698"/>
                <a:gd name="T98" fmla="*/ 697 w 698"/>
                <a:gd name="T99" fmla="*/ 34 h 698"/>
                <a:gd name="T100" fmla="*/ 697 w 698"/>
                <a:gd name="T101" fmla="*/ 34 h 698"/>
                <a:gd name="T102" fmla="*/ 663 w 698"/>
                <a:gd name="T103" fmla="*/ 0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98" h="698">
                  <a:moveTo>
                    <a:pt x="651" y="504"/>
                  </a:moveTo>
                  <a:lnTo>
                    <a:pt x="46" y="504"/>
                  </a:lnTo>
                  <a:lnTo>
                    <a:pt x="46" y="67"/>
                  </a:lnTo>
                  <a:lnTo>
                    <a:pt x="651" y="67"/>
                  </a:lnTo>
                  <a:lnTo>
                    <a:pt x="651" y="504"/>
                  </a:lnTo>
                  <a:close/>
                  <a:moveTo>
                    <a:pt x="34" y="26"/>
                  </a:moveTo>
                  <a:lnTo>
                    <a:pt x="663" y="26"/>
                  </a:lnTo>
                  <a:lnTo>
                    <a:pt x="663" y="26"/>
                  </a:lnTo>
                  <a:cubicBezTo>
                    <a:pt x="668" y="26"/>
                    <a:pt x="671" y="29"/>
                    <a:pt x="671" y="34"/>
                  </a:cubicBezTo>
                  <a:lnTo>
                    <a:pt x="671" y="34"/>
                  </a:lnTo>
                  <a:cubicBezTo>
                    <a:pt x="671" y="39"/>
                    <a:pt x="668" y="42"/>
                    <a:pt x="663" y="42"/>
                  </a:cubicBezTo>
                  <a:lnTo>
                    <a:pt x="34" y="42"/>
                  </a:lnTo>
                  <a:lnTo>
                    <a:pt x="34" y="42"/>
                  </a:lnTo>
                  <a:cubicBezTo>
                    <a:pt x="29" y="42"/>
                    <a:pt x="25" y="39"/>
                    <a:pt x="25" y="34"/>
                  </a:cubicBezTo>
                  <a:lnTo>
                    <a:pt x="25" y="34"/>
                  </a:lnTo>
                  <a:cubicBezTo>
                    <a:pt x="25" y="29"/>
                    <a:pt x="29" y="26"/>
                    <a:pt x="34" y="26"/>
                  </a:cubicBezTo>
                  <a:close/>
                  <a:moveTo>
                    <a:pt x="663" y="0"/>
                  </a:moveTo>
                  <a:lnTo>
                    <a:pt x="34" y="0"/>
                  </a:lnTo>
                  <a:lnTo>
                    <a:pt x="34" y="0"/>
                  </a:lnTo>
                  <a:cubicBezTo>
                    <a:pt x="15" y="0"/>
                    <a:pt x="0" y="15"/>
                    <a:pt x="0" y="34"/>
                  </a:cubicBezTo>
                  <a:lnTo>
                    <a:pt x="0" y="34"/>
                  </a:lnTo>
                  <a:cubicBezTo>
                    <a:pt x="0" y="48"/>
                    <a:pt x="8" y="60"/>
                    <a:pt x="21" y="65"/>
                  </a:cubicBezTo>
                  <a:lnTo>
                    <a:pt x="21" y="517"/>
                  </a:lnTo>
                  <a:lnTo>
                    <a:pt x="21" y="517"/>
                  </a:lnTo>
                  <a:cubicBezTo>
                    <a:pt x="21" y="524"/>
                    <a:pt x="27" y="530"/>
                    <a:pt x="34" y="530"/>
                  </a:cubicBezTo>
                  <a:lnTo>
                    <a:pt x="336" y="530"/>
                  </a:lnTo>
                  <a:lnTo>
                    <a:pt x="336" y="592"/>
                  </a:lnTo>
                  <a:lnTo>
                    <a:pt x="134" y="673"/>
                  </a:lnTo>
                  <a:lnTo>
                    <a:pt x="134" y="673"/>
                  </a:lnTo>
                  <a:cubicBezTo>
                    <a:pt x="128" y="675"/>
                    <a:pt x="124" y="683"/>
                    <a:pt x="127" y="689"/>
                  </a:cubicBezTo>
                  <a:lnTo>
                    <a:pt x="127" y="689"/>
                  </a:lnTo>
                  <a:cubicBezTo>
                    <a:pt x="129" y="694"/>
                    <a:pt x="134" y="697"/>
                    <a:pt x="139" y="697"/>
                  </a:cubicBezTo>
                  <a:lnTo>
                    <a:pt x="139" y="697"/>
                  </a:lnTo>
                  <a:cubicBezTo>
                    <a:pt x="140" y="697"/>
                    <a:pt x="141" y="697"/>
                    <a:pt x="143" y="696"/>
                  </a:cubicBezTo>
                  <a:lnTo>
                    <a:pt x="349" y="614"/>
                  </a:lnTo>
                  <a:lnTo>
                    <a:pt x="553" y="696"/>
                  </a:lnTo>
                  <a:lnTo>
                    <a:pt x="553" y="696"/>
                  </a:lnTo>
                  <a:cubicBezTo>
                    <a:pt x="555" y="697"/>
                    <a:pt x="557" y="697"/>
                    <a:pt x="558" y="697"/>
                  </a:cubicBezTo>
                  <a:lnTo>
                    <a:pt x="558" y="697"/>
                  </a:lnTo>
                  <a:cubicBezTo>
                    <a:pt x="563" y="697"/>
                    <a:pt x="568" y="694"/>
                    <a:pt x="570" y="689"/>
                  </a:cubicBezTo>
                  <a:lnTo>
                    <a:pt x="570" y="689"/>
                  </a:lnTo>
                  <a:cubicBezTo>
                    <a:pt x="573" y="683"/>
                    <a:pt x="569" y="675"/>
                    <a:pt x="563" y="673"/>
                  </a:cubicBezTo>
                  <a:lnTo>
                    <a:pt x="360" y="592"/>
                  </a:lnTo>
                  <a:lnTo>
                    <a:pt x="360" y="530"/>
                  </a:lnTo>
                  <a:lnTo>
                    <a:pt x="663" y="530"/>
                  </a:lnTo>
                  <a:lnTo>
                    <a:pt x="663" y="530"/>
                  </a:lnTo>
                  <a:cubicBezTo>
                    <a:pt x="670" y="530"/>
                    <a:pt x="676" y="524"/>
                    <a:pt x="676" y="517"/>
                  </a:cubicBezTo>
                  <a:lnTo>
                    <a:pt x="676" y="65"/>
                  </a:lnTo>
                  <a:lnTo>
                    <a:pt x="676" y="65"/>
                  </a:lnTo>
                  <a:cubicBezTo>
                    <a:pt x="688" y="60"/>
                    <a:pt x="697" y="48"/>
                    <a:pt x="697" y="34"/>
                  </a:cubicBezTo>
                  <a:lnTo>
                    <a:pt x="697" y="34"/>
                  </a:lnTo>
                  <a:cubicBezTo>
                    <a:pt x="697" y="15"/>
                    <a:pt x="681" y="0"/>
                    <a:pt x="663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7197" dirty="0">
                <a:solidFill>
                  <a:srgbClr val="737572"/>
                </a:solidFill>
                <a:latin typeface="Open Sans Regular" charset="0"/>
              </a:endParaRPr>
            </a:p>
          </p:txBody>
        </p:sp>
        <p:sp>
          <p:nvSpPr>
            <p:cNvPr id="41" name="Freeform 246"/>
            <p:cNvSpPr>
              <a:spLocks noChangeArrowheads="1"/>
            </p:cNvSpPr>
            <p:nvPr/>
          </p:nvSpPr>
          <p:spPr bwMode="auto">
            <a:xfrm>
              <a:off x="3736182" y="4632325"/>
              <a:ext cx="100012" cy="100012"/>
            </a:xfrm>
            <a:custGeom>
              <a:avLst/>
              <a:gdLst>
                <a:gd name="T0" fmla="*/ 126 w 278"/>
                <a:gd name="T1" fmla="*/ 27 h 278"/>
                <a:gd name="T2" fmla="*/ 126 w 278"/>
                <a:gd name="T3" fmla="*/ 152 h 278"/>
                <a:gd name="T4" fmla="*/ 250 w 278"/>
                <a:gd name="T5" fmla="*/ 152 h 278"/>
                <a:gd name="T6" fmla="*/ 250 w 278"/>
                <a:gd name="T7" fmla="*/ 152 h 278"/>
                <a:gd name="T8" fmla="*/ 138 w 278"/>
                <a:gd name="T9" fmla="*/ 252 h 278"/>
                <a:gd name="T10" fmla="*/ 138 w 278"/>
                <a:gd name="T11" fmla="*/ 252 h 278"/>
                <a:gd name="T12" fmla="*/ 25 w 278"/>
                <a:gd name="T13" fmla="*/ 139 h 278"/>
                <a:gd name="T14" fmla="*/ 25 w 278"/>
                <a:gd name="T15" fmla="*/ 139 h 278"/>
                <a:gd name="T16" fmla="*/ 126 w 278"/>
                <a:gd name="T17" fmla="*/ 27 h 278"/>
                <a:gd name="T18" fmla="*/ 250 w 278"/>
                <a:gd name="T19" fmla="*/ 126 h 278"/>
                <a:gd name="T20" fmla="*/ 150 w 278"/>
                <a:gd name="T21" fmla="*/ 126 h 278"/>
                <a:gd name="T22" fmla="*/ 150 w 278"/>
                <a:gd name="T23" fmla="*/ 27 h 278"/>
                <a:gd name="T24" fmla="*/ 150 w 278"/>
                <a:gd name="T25" fmla="*/ 27 h 278"/>
                <a:gd name="T26" fmla="*/ 250 w 278"/>
                <a:gd name="T27" fmla="*/ 126 h 278"/>
                <a:gd name="T28" fmla="*/ 138 w 278"/>
                <a:gd name="T29" fmla="*/ 277 h 278"/>
                <a:gd name="T30" fmla="*/ 138 w 278"/>
                <a:gd name="T31" fmla="*/ 277 h 278"/>
                <a:gd name="T32" fmla="*/ 277 w 278"/>
                <a:gd name="T33" fmla="*/ 139 h 278"/>
                <a:gd name="T34" fmla="*/ 277 w 278"/>
                <a:gd name="T35" fmla="*/ 139 h 278"/>
                <a:gd name="T36" fmla="*/ 138 w 278"/>
                <a:gd name="T37" fmla="*/ 0 h 278"/>
                <a:gd name="T38" fmla="*/ 138 w 278"/>
                <a:gd name="T39" fmla="*/ 0 h 278"/>
                <a:gd name="T40" fmla="*/ 0 w 278"/>
                <a:gd name="T41" fmla="*/ 139 h 278"/>
                <a:gd name="T42" fmla="*/ 0 w 278"/>
                <a:gd name="T43" fmla="*/ 139 h 278"/>
                <a:gd name="T44" fmla="*/ 138 w 278"/>
                <a:gd name="T45" fmla="*/ 277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78" h="278">
                  <a:moveTo>
                    <a:pt x="126" y="27"/>
                  </a:moveTo>
                  <a:lnTo>
                    <a:pt x="126" y="152"/>
                  </a:lnTo>
                  <a:lnTo>
                    <a:pt x="250" y="152"/>
                  </a:lnTo>
                  <a:lnTo>
                    <a:pt x="250" y="152"/>
                  </a:lnTo>
                  <a:cubicBezTo>
                    <a:pt x="244" y="208"/>
                    <a:pt x="197" y="252"/>
                    <a:pt x="138" y="252"/>
                  </a:cubicBezTo>
                  <a:lnTo>
                    <a:pt x="138" y="252"/>
                  </a:lnTo>
                  <a:cubicBezTo>
                    <a:pt x="76" y="252"/>
                    <a:pt x="25" y="202"/>
                    <a:pt x="25" y="139"/>
                  </a:cubicBezTo>
                  <a:lnTo>
                    <a:pt x="25" y="139"/>
                  </a:lnTo>
                  <a:cubicBezTo>
                    <a:pt x="25" y="80"/>
                    <a:pt x="70" y="33"/>
                    <a:pt x="126" y="27"/>
                  </a:cubicBezTo>
                  <a:close/>
                  <a:moveTo>
                    <a:pt x="250" y="126"/>
                  </a:moveTo>
                  <a:lnTo>
                    <a:pt x="150" y="126"/>
                  </a:lnTo>
                  <a:lnTo>
                    <a:pt x="150" y="27"/>
                  </a:lnTo>
                  <a:lnTo>
                    <a:pt x="150" y="27"/>
                  </a:lnTo>
                  <a:cubicBezTo>
                    <a:pt x="204" y="33"/>
                    <a:pt x="244" y="74"/>
                    <a:pt x="250" y="126"/>
                  </a:cubicBezTo>
                  <a:close/>
                  <a:moveTo>
                    <a:pt x="138" y="277"/>
                  </a:moveTo>
                  <a:lnTo>
                    <a:pt x="138" y="277"/>
                  </a:lnTo>
                  <a:cubicBezTo>
                    <a:pt x="215" y="277"/>
                    <a:pt x="277" y="216"/>
                    <a:pt x="277" y="139"/>
                  </a:cubicBezTo>
                  <a:lnTo>
                    <a:pt x="277" y="139"/>
                  </a:lnTo>
                  <a:cubicBezTo>
                    <a:pt x="277" y="63"/>
                    <a:pt x="215" y="0"/>
                    <a:pt x="138" y="0"/>
                  </a:cubicBezTo>
                  <a:lnTo>
                    <a:pt x="138" y="0"/>
                  </a:lnTo>
                  <a:cubicBezTo>
                    <a:pt x="62" y="0"/>
                    <a:pt x="0" y="63"/>
                    <a:pt x="0" y="139"/>
                  </a:cubicBezTo>
                  <a:lnTo>
                    <a:pt x="0" y="139"/>
                  </a:lnTo>
                  <a:cubicBezTo>
                    <a:pt x="0" y="216"/>
                    <a:pt x="62" y="277"/>
                    <a:pt x="138" y="27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7197" dirty="0">
                <a:solidFill>
                  <a:srgbClr val="737572"/>
                </a:solidFill>
                <a:latin typeface="Open Sans Regular" charset="0"/>
              </a:endParaRPr>
            </a:p>
          </p:txBody>
        </p:sp>
      </p:grpSp>
      <p:sp>
        <p:nvSpPr>
          <p:cNvPr id="55" name="Rounded Rectangle 54"/>
          <p:cNvSpPr/>
          <p:nvPr/>
        </p:nvSpPr>
        <p:spPr>
          <a:xfrm rot="2700000">
            <a:off x="9608477" y="9838103"/>
            <a:ext cx="1541454" cy="1541454"/>
          </a:xfrm>
          <a:prstGeom prst="roundRect">
            <a:avLst/>
          </a:prstGeom>
          <a:solidFill>
            <a:srgbClr val="0038A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58" name="Picture 21" descr="FBB HORIZONTAL CENTRAL PLANA_SLOGAN.png">
            <a:hlinkClick r:id="rId5" action="ppaction://hlinksldjump"/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27"/>
          <a:stretch/>
        </p:blipFill>
        <p:spPr>
          <a:xfrm>
            <a:off x="21061627" y="343435"/>
            <a:ext cx="2950869" cy="706265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8879" y="10159889"/>
            <a:ext cx="606574" cy="742649"/>
          </a:xfrm>
          <a:prstGeom prst="rect">
            <a:avLst/>
          </a:prstGeom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0507" y="3420000"/>
            <a:ext cx="954943" cy="1042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635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1" descr="FBB HORIZONTAL CENTRAL PLANA_SLOGAN.png">
            <a:hlinkClick r:id="rId3" action="ppaction://hlinksldjump"/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27"/>
          <a:stretch/>
        </p:blipFill>
        <p:spPr>
          <a:xfrm>
            <a:off x="21061627" y="343435"/>
            <a:ext cx="2950869" cy="706265"/>
          </a:xfrm>
          <a:prstGeom prst="rect">
            <a:avLst/>
          </a:prstGeom>
        </p:spPr>
      </p:pic>
      <p:pic>
        <p:nvPicPr>
          <p:cNvPr id="27" name="Picture Placeholder 8" descr="SDADSA.jpg"/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33" r="63361"/>
          <a:stretch/>
        </p:blipFill>
        <p:spPr>
          <a:xfrm>
            <a:off x="0" y="2"/>
            <a:ext cx="3390900" cy="13751999"/>
          </a:xfrm>
          <a:custGeom>
            <a:avLst/>
            <a:gdLst>
              <a:gd name="connsiteX0" fmla="*/ 0 w 19393999"/>
              <a:gd name="connsiteY0" fmla="*/ 0 h 13715999"/>
              <a:gd name="connsiteX1" fmla="*/ 19393999 w 19393999"/>
              <a:gd name="connsiteY1" fmla="*/ 0 h 13715999"/>
              <a:gd name="connsiteX2" fmla="*/ 13782907 w 19393999"/>
              <a:gd name="connsiteY2" fmla="*/ 13715999 h 13715999"/>
              <a:gd name="connsiteX3" fmla="*/ 0 w 19393999"/>
              <a:gd name="connsiteY3" fmla="*/ 13715999 h 13715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93999" h="13715999">
                <a:moveTo>
                  <a:pt x="0" y="0"/>
                </a:moveTo>
                <a:lnTo>
                  <a:pt x="19393999" y="0"/>
                </a:lnTo>
                <a:lnTo>
                  <a:pt x="13782907" y="13715999"/>
                </a:lnTo>
                <a:lnTo>
                  <a:pt x="0" y="13715999"/>
                </a:lnTo>
                <a:close/>
              </a:path>
            </a:pathLst>
          </a:custGeom>
        </p:spPr>
      </p:pic>
      <p:sp>
        <p:nvSpPr>
          <p:cNvPr id="29" name="TextBox 45"/>
          <p:cNvSpPr txBox="1"/>
          <p:nvPr/>
        </p:nvSpPr>
        <p:spPr>
          <a:xfrm>
            <a:off x="5236787" y="862821"/>
            <a:ext cx="14609256" cy="12467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10000"/>
              </a:lnSpc>
            </a:pPr>
            <a:r>
              <a:rPr lang="en-US" sz="6600" b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_BENEFÍCIO FISCAL NO EXTERIOR</a:t>
            </a:r>
            <a:endParaRPr lang="en-US" sz="6600" b="1" dirty="0">
              <a:solidFill>
                <a:srgbClr val="445469"/>
              </a:solidFill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253" y="4129086"/>
            <a:ext cx="2793944" cy="1514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1"/>
          <p:cNvSpPr txBox="1"/>
          <p:nvPr/>
        </p:nvSpPr>
        <p:spPr>
          <a:xfrm>
            <a:off x="4961428" y="3524517"/>
            <a:ext cx="10243510" cy="132343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4000" b="1" dirty="0" err="1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Dedução</a:t>
            </a:r>
            <a:r>
              <a:rPr lang="en-US" sz="4000" b="1" dirty="0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 de </a:t>
            </a:r>
            <a:r>
              <a:rPr lang="en-US" sz="4000" b="1" dirty="0" err="1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doações</a:t>
            </a:r>
            <a:r>
              <a:rPr lang="en-US" sz="4000" b="1" dirty="0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 </a:t>
            </a:r>
            <a:r>
              <a:rPr lang="en-US" sz="4000" b="1" dirty="0" err="1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feitas</a:t>
            </a:r>
            <a:r>
              <a:rPr lang="en-US" sz="4000" b="1" dirty="0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 </a:t>
            </a:r>
            <a:r>
              <a:rPr lang="en-US" sz="4000" b="1" dirty="0" err="1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limitada</a:t>
            </a:r>
            <a:r>
              <a:rPr lang="en-US" sz="4000" b="1" dirty="0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 a </a:t>
            </a:r>
          </a:p>
          <a:p>
            <a:r>
              <a:rPr lang="en-US" sz="4000" b="1" dirty="0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50% IRPF e 10% IRPJ do </a:t>
            </a:r>
            <a:r>
              <a:rPr lang="en-US" sz="4000" b="1" dirty="0" err="1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imposto</a:t>
            </a:r>
            <a:r>
              <a:rPr lang="en-US" sz="4000" b="1" dirty="0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 </a:t>
            </a:r>
            <a:r>
              <a:rPr lang="en-US" sz="4000" b="1" dirty="0" err="1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devido</a:t>
            </a:r>
            <a:r>
              <a:rPr lang="en-US" sz="4000" b="1" dirty="0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.</a:t>
            </a:r>
            <a:endParaRPr lang="en-US" sz="4000" b="1" dirty="0">
              <a:solidFill>
                <a:srgbClr val="445469"/>
              </a:solidFill>
              <a:latin typeface="Montserrat Bold" charset="0"/>
              <a:ea typeface="Montserrat Bold" charset="0"/>
              <a:cs typeface="Montserrat Bold" charset="0"/>
            </a:endParaRPr>
          </a:p>
        </p:txBody>
      </p:sp>
      <p:sp>
        <p:nvSpPr>
          <p:cNvPr id="7" name="TextBox 31"/>
          <p:cNvSpPr txBox="1"/>
          <p:nvPr/>
        </p:nvSpPr>
        <p:spPr>
          <a:xfrm>
            <a:off x="4904278" y="5029467"/>
            <a:ext cx="13292421" cy="132343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4000" b="1" dirty="0" err="1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Imposto</a:t>
            </a:r>
            <a:r>
              <a:rPr lang="en-US" sz="4000" b="1" dirty="0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 </a:t>
            </a:r>
            <a:r>
              <a:rPr lang="en-US" sz="4000" b="1" dirty="0" err="1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sobre</a:t>
            </a:r>
            <a:r>
              <a:rPr lang="en-US" sz="4000" b="1" dirty="0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 </a:t>
            </a:r>
            <a:r>
              <a:rPr lang="en-US" sz="4000" b="1" dirty="0" err="1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herança</a:t>
            </a:r>
            <a:r>
              <a:rPr lang="en-US" sz="4000" b="1" dirty="0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: </a:t>
            </a:r>
            <a:r>
              <a:rPr lang="en-US" sz="4000" b="1" dirty="0" err="1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Dedução</a:t>
            </a:r>
            <a:r>
              <a:rPr lang="en-US" sz="4000" b="1" dirty="0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 </a:t>
            </a:r>
            <a:r>
              <a:rPr lang="en-US" sz="4000" b="1" dirty="0" err="1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na</a:t>
            </a:r>
            <a:r>
              <a:rPr lang="en-US" sz="4000" b="1" dirty="0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 base de </a:t>
            </a:r>
            <a:r>
              <a:rPr lang="en-US" sz="4000" b="1" dirty="0" err="1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cálculo</a:t>
            </a:r>
            <a:r>
              <a:rPr lang="en-US" sz="4000" b="1" dirty="0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, </a:t>
            </a:r>
          </a:p>
          <a:p>
            <a:r>
              <a:rPr lang="en-US" sz="4000" b="1" dirty="0" err="1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reduzindo</a:t>
            </a:r>
            <a:r>
              <a:rPr lang="en-US" sz="4000" b="1" dirty="0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 o </a:t>
            </a:r>
            <a:r>
              <a:rPr lang="en-US" sz="4000" b="1" dirty="0" err="1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imposto</a:t>
            </a:r>
            <a:r>
              <a:rPr lang="en-US" sz="4000" b="1" dirty="0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 a </a:t>
            </a:r>
            <a:r>
              <a:rPr lang="en-US" sz="4000" b="1" dirty="0" err="1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ser</a:t>
            </a:r>
            <a:r>
              <a:rPr lang="en-US" sz="4000" b="1" dirty="0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 </a:t>
            </a:r>
            <a:r>
              <a:rPr lang="en-US" sz="4000" b="1" dirty="0" err="1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pago</a:t>
            </a:r>
            <a:r>
              <a:rPr lang="en-US" sz="4000" b="1" dirty="0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.</a:t>
            </a:r>
            <a:endParaRPr lang="en-US" sz="4000" b="1" dirty="0">
              <a:solidFill>
                <a:srgbClr val="445469"/>
              </a:solidFill>
              <a:latin typeface="Montserrat Bold" charset="0"/>
              <a:ea typeface="Montserrat Bold" charset="0"/>
              <a:cs typeface="Montserrat Bold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4150" y="8258175"/>
            <a:ext cx="2724150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31"/>
          <p:cNvSpPr txBox="1"/>
          <p:nvPr/>
        </p:nvSpPr>
        <p:spPr>
          <a:xfrm>
            <a:off x="5113828" y="8347143"/>
            <a:ext cx="12662441" cy="707886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4000" b="1" dirty="0" err="1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Dedução</a:t>
            </a:r>
            <a:r>
              <a:rPr lang="en-US" sz="4000" b="1" dirty="0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 de </a:t>
            </a:r>
            <a:r>
              <a:rPr lang="en-US" sz="4000" b="1" dirty="0" err="1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doações</a:t>
            </a:r>
            <a:r>
              <a:rPr lang="en-US" sz="4000" b="1" dirty="0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 </a:t>
            </a:r>
            <a:r>
              <a:rPr lang="en-US" sz="4000" b="1" dirty="0" err="1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feitas</a:t>
            </a:r>
            <a:r>
              <a:rPr lang="en-US" sz="4000" b="1" dirty="0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 no IRPF e IRPJ </a:t>
            </a:r>
            <a:r>
              <a:rPr lang="en-US" sz="4000" b="1" dirty="0" err="1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devido</a:t>
            </a:r>
            <a:r>
              <a:rPr lang="en-US" sz="4000" b="1" dirty="0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.</a:t>
            </a:r>
            <a:endParaRPr lang="en-US" sz="4000" b="1" dirty="0">
              <a:solidFill>
                <a:srgbClr val="445469"/>
              </a:solidFill>
              <a:latin typeface="Montserrat Bold" charset="0"/>
              <a:ea typeface="Montserrat Bold" charset="0"/>
              <a:cs typeface="Montserrat Bold" charset="0"/>
            </a:endParaRPr>
          </a:p>
        </p:txBody>
      </p:sp>
      <p:sp>
        <p:nvSpPr>
          <p:cNvPr id="10" name="TextBox 31"/>
          <p:cNvSpPr txBox="1"/>
          <p:nvPr/>
        </p:nvSpPr>
        <p:spPr>
          <a:xfrm>
            <a:off x="5056678" y="9242493"/>
            <a:ext cx="8762335" cy="707886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4000" b="1" dirty="0" err="1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Isenção</a:t>
            </a:r>
            <a:r>
              <a:rPr lang="en-US" sz="4000" b="1" dirty="0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 de </a:t>
            </a:r>
            <a:r>
              <a:rPr lang="en-US" sz="4000" b="1" dirty="0" err="1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Imposto</a:t>
            </a:r>
            <a:r>
              <a:rPr lang="en-US" sz="4000" b="1" dirty="0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 </a:t>
            </a:r>
            <a:r>
              <a:rPr lang="en-US" sz="4000" b="1" dirty="0" err="1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sobre</a:t>
            </a:r>
            <a:r>
              <a:rPr lang="en-US" sz="4000" b="1" dirty="0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 </a:t>
            </a:r>
            <a:r>
              <a:rPr lang="en-US" sz="4000" b="1" dirty="0" err="1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herança</a:t>
            </a:r>
            <a:r>
              <a:rPr lang="en-US" sz="4000" b="1" dirty="0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.</a:t>
            </a:r>
            <a:endParaRPr lang="en-US" sz="4000" b="1" dirty="0">
              <a:solidFill>
                <a:srgbClr val="445469"/>
              </a:solidFill>
              <a:latin typeface="Montserrat Bold" charset="0"/>
              <a:ea typeface="Montserrat Bold" charset="0"/>
              <a:cs typeface="Montserrat 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494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1" descr="FBB HORIZONTAL CENTRAL PLANA_SLOGAN.png">
            <a:hlinkClick r:id="rId3" action="ppaction://hlinksldjump"/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27"/>
          <a:stretch/>
        </p:blipFill>
        <p:spPr>
          <a:xfrm>
            <a:off x="21061627" y="343435"/>
            <a:ext cx="2950869" cy="706265"/>
          </a:xfrm>
          <a:prstGeom prst="rect">
            <a:avLst/>
          </a:prstGeom>
        </p:spPr>
      </p:pic>
      <p:pic>
        <p:nvPicPr>
          <p:cNvPr id="27" name="Picture Placeholder 8" descr="SDADSA.jpg"/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33" r="63361"/>
          <a:stretch/>
        </p:blipFill>
        <p:spPr>
          <a:xfrm>
            <a:off x="0" y="2"/>
            <a:ext cx="3390900" cy="13751999"/>
          </a:xfrm>
          <a:custGeom>
            <a:avLst/>
            <a:gdLst>
              <a:gd name="connsiteX0" fmla="*/ 0 w 19393999"/>
              <a:gd name="connsiteY0" fmla="*/ 0 h 13715999"/>
              <a:gd name="connsiteX1" fmla="*/ 19393999 w 19393999"/>
              <a:gd name="connsiteY1" fmla="*/ 0 h 13715999"/>
              <a:gd name="connsiteX2" fmla="*/ 13782907 w 19393999"/>
              <a:gd name="connsiteY2" fmla="*/ 13715999 h 13715999"/>
              <a:gd name="connsiteX3" fmla="*/ 0 w 19393999"/>
              <a:gd name="connsiteY3" fmla="*/ 13715999 h 13715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93999" h="13715999">
                <a:moveTo>
                  <a:pt x="0" y="0"/>
                </a:moveTo>
                <a:lnTo>
                  <a:pt x="19393999" y="0"/>
                </a:lnTo>
                <a:lnTo>
                  <a:pt x="13782907" y="13715999"/>
                </a:lnTo>
                <a:lnTo>
                  <a:pt x="0" y="13715999"/>
                </a:lnTo>
                <a:close/>
              </a:path>
            </a:pathLst>
          </a:custGeom>
        </p:spPr>
      </p:pic>
      <p:sp>
        <p:nvSpPr>
          <p:cNvPr id="29" name="TextBox 45"/>
          <p:cNvSpPr txBox="1"/>
          <p:nvPr/>
        </p:nvSpPr>
        <p:spPr>
          <a:xfrm>
            <a:off x="6873462" y="1043238"/>
            <a:ext cx="12061763" cy="12467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10000"/>
              </a:lnSpc>
            </a:pPr>
            <a:r>
              <a:rPr lang="en-US" sz="6600" b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_TRAMITAÇÃO PL 8.694/2017</a:t>
            </a:r>
            <a:endParaRPr lang="en-US" sz="6600" b="1" dirty="0">
              <a:solidFill>
                <a:srgbClr val="445469"/>
              </a:solidFill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sp>
        <p:nvSpPr>
          <p:cNvPr id="6" name="TextBox 31"/>
          <p:cNvSpPr txBox="1"/>
          <p:nvPr/>
        </p:nvSpPr>
        <p:spPr>
          <a:xfrm>
            <a:off x="4961428" y="3524517"/>
            <a:ext cx="9722918" cy="132343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4000" b="1" dirty="0" err="1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Autora</a:t>
            </a:r>
            <a:r>
              <a:rPr lang="en-US" sz="4000" b="1" dirty="0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: </a:t>
            </a:r>
            <a:r>
              <a:rPr lang="en-US" sz="4000" b="1" dirty="0" err="1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Senadora</a:t>
            </a:r>
            <a:r>
              <a:rPr lang="en-US" sz="4000" b="1" dirty="0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 Ana </a:t>
            </a:r>
            <a:r>
              <a:rPr lang="en-US" sz="4000" b="1" dirty="0" err="1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Amélia</a:t>
            </a:r>
            <a:r>
              <a:rPr lang="en-US" sz="4000" b="1" dirty="0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  (PP-RS) </a:t>
            </a:r>
          </a:p>
          <a:p>
            <a:r>
              <a:rPr lang="en-US" sz="4000" b="1" dirty="0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PLS 16/2015 </a:t>
            </a:r>
            <a:endParaRPr lang="en-US" sz="4000" b="1" dirty="0">
              <a:solidFill>
                <a:srgbClr val="445469"/>
              </a:solidFill>
              <a:latin typeface="Montserrat Bold" charset="0"/>
              <a:ea typeface="Montserrat Bold" charset="0"/>
              <a:cs typeface="Montserrat Bold" charset="0"/>
            </a:endParaRPr>
          </a:p>
        </p:txBody>
      </p:sp>
      <p:sp>
        <p:nvSpPr>
          <p:cNvPr id="7" name="TextBox 31"/>
          <p:cNvSpPr txBox="1"/>
          <p:nvPr/>
        </p:nvSpPr>
        <p:spPr>
          <a:xfrm>
            <a:off x="4904278" y="5363438"/>
            <a:ext cx="16615639" cy="317009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4000" b="1" dirty="0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A </a:t>
            </a:r>
            <a:r>
              <a:rPr lang="en-US" sz="4000" b="1" dirty="0" err="1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proposta</a:t>
            </a:r>
            <a:r>
              <a:rPr lang="en-US" sz="4000" b="1" dirty="0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 </a:t>
            </a:r>
            <a:r>
              <a:rPr lang="en-US" sz="4000" b="1" dirty="0" err="1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será</a:t>
            </a:r>
            <a:r>
              <a:rPr lang="en-US" sz="4000" b="1" dirty="0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 </a:t>
            </a:r>
            <a:r>
              <a:rPr lang="en-US" sz="4000" b="1" dirty="0" err="1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analisada</a:t>
            </a:r>
            <a:r>
              <a:rPr lang="en-US" sz="4000" b="1" dirty="0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 </a:t>
            </a:r>
            <a:r>
              <a:rPr lang="en-US" sz="4000" b="1" dirty="0" err="1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em</a:t>
            </a:r>
            <a:r>
              <a:rPr lang="en-US" sz="4000" b="1" dirty="0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 </a:t>
            </a:r>
            <a:r>
              <a:rPr lang="en-US" sz="4000" b="1" dirty="0" err="1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caráter</a:t>
            </a:r>
            <a:r>
              <a:rPr lang="en-US" sz="4000" b="1" dirty="0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 </a:t>
            </a:r>
            <a:r>
              <a:rPr lang="en-US" sz="4000" b="1" dirty="0" err="1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conclusivo</a:t>
            </a:r>
            <a:r>
              <a:rPr lang="en-US" sz="4000" b="1" dirty="0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 </a:t>
            </a:r>
            <a:r>
              <a:rPr lang="en-US" sz="4000" b="1" dirty="0" err="1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pelas</a:t>
            </a:r>
            <a:r>
              <a:rPr lang="en-US" sz="4000" b="1" dirty="0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 </a:t>
            </a:r>
            <a:r>
              <a:rPr lang="en-US" sz="4000" b="1" dirty="0" err="1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Comissões</a:t>
            </a:r>
            <a:r>
              <a:rPr lang="en-US" sz="4000" b="1" dirty="0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:</a:t>
            </a:r>
          </a:p>
          <a:p>
            <a:pPr marL="571500" indent="-571500">
              <a:buFontTx/>
              <a:buChar char="-"/>
            </a:pPr>
            <a:r>
              <a:rPr lang="en-US" sz="4000" b="1" dirty="0" err="1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Esporte</a:t>
            </a:r>
            <a:endParaRPr lang="en-US" sz="4000" b="1" dirty="0" smtClean="0">
              <a:solidFill>
                <a:srgbClr val="445469"/>
              </a:solidFill>
              <a:latin typeface="Montserrat Bold" charset="0"/>
              <a:ea typeface="Montserrat Bold" charset="0"/>
              <a:cs typeface="Montserrat Bold" charset="0"/>
            </a:endParaRPr>
          </a:p>
          <a:p>
            <a:pPr marL="571500" indent="-571500">
              <a:buFontTx/>
              <a:buChar char="-"/>
            </a:pPr>
            <a:r>
              <a:rPr lang="en-US" sz="4000" b="1" dirty="0" err="1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Educação</a:t>
            </a:r>
            <a:endParaRPr lang="en-US" sz="4000" b="1" dirty="0" smtClean="0">
              <a:solidFill>
                <a:srgbClr val="445469"/>
              </a:solidFill>
              <a:latin typeface="Montserrat Bold" charset="0"/>
              <a:ea typeface="Montserrat Bold" charset="0"/>
              <a:cs typeface="Montserrat Bold" charset="0"/>
            </a:endParaRPr>
          </a:p>
          <a:p>
            <a:pPr marL="571500" indent="-571500">
              <a:buFontTx/>
              <a:buChar char="-"/>
            </a:pPr>
            <a:r>
              <a:rPr lang="en-US" sz="4000" b="1" dirty="0" err="1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Finanças</a:t>
            </a:r>
            <a:r>
              <a:rPr lang="en-US" sz="4000" b="1" dirty="0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 e </a:t>
            </a:r>
            <a:r>
              <a:rPr lang="en-US" sz="4000" b="1" dirty="0" err="1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Tributação</a:t>
            </a:r>
            <a:endParaRPr lang="en-US" sz="4000" b="1" dirty="0" smtClean="0">
              <a:solidFill>
                <a:srgbClr val="445469"/>
              </a:solidFill>
              <a:latin typeface="Montserrat Bold" charset="0"/>
              <a:ea typeface="Montserrat Bold" charset="0"/>
              <a:cs typeface="Montserrat Bold" charset="0"/>
            </a:endParaRPr>
          </a:p>
          <a:p>
            <a:pPr marL="571500" indent="-571500">
              <a:buFontTx/>
              <a:buChar char="-"/>
            </a:pPr>
            <a:r>
              <a:rPr lang="en-US" sz="4000" b="1" dirty="0" err="1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Constituição</a:t>
            </a:r>
            <a:r>
              <a:rPr lang="en-US" sz="4000" b="1" dirty="0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, </a:t>
            </a:r>
            <a:r>
              <a:rPr lang="en-US" sz="4000" b="1" dirty="0" err="1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Justiça</a:t>
            </a:r>
            <a:r>
              <a:rPr lang="en-US" sz="4000" b="1" dirty="0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 e </a:t>
            </a:r>
            <a:r>
              <a:rPr lang="en-US" sz="4000" b="1" dirty="0" err="1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Cidadania</a:t>
            </a:r>
            <a:endParaRPr lang="en-US" sz="4000" b="1" dirty="0">
              <a:solidFill>
                <a:srgbClr val="445469"/>
              </a:solidFill>
              <a:latin typeface="Montserrat Bold" charset="0"/>
              <a:ea typeface="Montserrat Bold" charset="0"/>
              <a:cs typeface="Montserrat Bold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8913" y="2600592"/>
            <a:ext cx="256222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31"/>
          <p:cNvSpPr txBox="1"/>
          <p:nvPr/>
        </p:nvSpPr>
        <p:spPr>
          <a:xfrm>
            <a:off x="4904278" y="8915668"/>
            <a:ext cx="18771677" cy="132343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4000" b="1" dirty="0" err="1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Situação</a:t>
            </a:r>
            <a:r>
              <a:rPr lang="en-US" sz="4000" b="1" dirty="0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: </a:t>
            </a:r>
            <a:r>
              <a:rPr lang="pt-BR" sz="4000" b="1" dirty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Aguardando Parecer do Relator na Comissão do Esporte (CESPO</a:t>
            </a:r>
            <a:r>
              <a:rPr lang="pt-BR" sz="4000" b="1" dirty="0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)</a:t>
            </a:r>
          </a:p>
          <a:p>
            <a:r>
              <a:rPr lang="pt-BR" sz="4000" b="1" dirty="0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Relator:</a:t>
            </a:r>
            <a:r>
              <a:rPr lang="en-US" sz="4000" b="1" dirty="0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 </a:t>
            </a:r>
            <a:r>
              <a:rPr lang="en-US" sz="4000" b="1" dirty="0" err="1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Deputada</a:t>
            </a:r>
            <a:r>
              <a:rPr lang="en-US" sz="4000" b="1" dirty="0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 </a:t>
            </a:r>
            <a:r>
              <a:rPr lang="en-US" sz="4000" b="1" dirty="0" err="1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Flávia</a:t>
            </a:r>
            <a:r>
              <a:rPr lang="en-US" sz="4000" b="1" dirty="0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 </a:t>
            </a:r>
            <a:r>
              <a:rPr lang="en-US" sz="4000" b="1" dirty="0" err="1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Moraes</a:t>
            </a:r>
            <a:r>
              <a:rPr lang="en-US" sz="4000" b="1" dirty="0" smtClean="0">
                <a:solidFill>
                  <a:srgbClr val="445469"/>
                </a:solidFill>
                <a:latin typeface="Montserrat Bold" charset="0"/>
                <a:ea typeface="Montserrat Bold" charset="0"/>
                <a:cs typeface="Montserrat Bold" charset="0"/>
              </a:rPr>
              <a:t> (PDT-GO)</a:t>
            </a:r>
            <a:endParaRPr lang="en-US" sz="4000" b="1" dirty="0">
              <a:solidFill>
                <a:srgbClr val="445469"/>
              </a:solidFill>
              <a:latin typeface="Montserrat Bold" charset="0"/>
              <a:ea typeface="Montserrat Bold" charset="0"/>
              <a:cs typeface="Montserrat 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6552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6"/>
          <p:cNvSpPr txBox="1"/>
          <p:nvPr/>
        </p:nvSpPr>
        <p:spPr>
          <a:xfrm>
            <a:off x="6392166" y="5243620"/>
            <a:ext cx="11777583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spc="6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ontserrat" charset="0"/>
                <a:cs typeface="Arial" panose="020B0604020202020204" pitchFamily="34" charset="0"/>
              </a:rPr>
              <a:t>_DESAFIOS</a:t>
            </a:r>
            <a:endParaRPr lang="en-US" sz="15000" b="1" spc="6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Montserrat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7732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SDADSA.jpg"/>
          <p:cNvPicPr>
            <a:picLocks noGrp="1" noChangeAspect="1"/>
          </p:cNvPicPr>
          <p:nvPr>
            <p:ph type="pic" sz="quarter" idx="2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33" r="49533"/>
          <a:stretch/>
        </p:blipFill>
        <p:spPr>
          <a:xfrm>
            <a:off x="0" y="2"/>
            <a:ext cx="6762640" cy="13751999"/>
          </a:xfrm>
        </p:spPr>
      </p:pic>
      <p:sp>
        <p:nvSpPr>
          <p:cNvPr id="38" name="Rounded Rectangle 37"/>
          <p:cNvSpPr/>
          <p:nvPr/>
        </p:nvSpPr>
        <p:spPr>
          <a:xfrm rot="2700000">
            <a:off x="4249533" y="8013193"/>
            <a:ext cx="1671946" cy="167194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  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7" name="Rounded Rectangle 56"/>
          <p:cNvSpPr/>
          <p:nvPr/>
        </p:nvSpPr>
        <p:spPr>
          <a:xfrm rot="2700000">
            <a:off x="4772189" y="5019613"/>
            <a:ext cx="1671946" cy="167194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  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6" name="Rounded Rectangle 35"/>
          <p:cNvSpPr/>
          <p:nvPr/>
        </p:nvSpPr>
        <p:spPr>
          <a:xfrm rot="2700000">
            <a:off x="4911837" y="5154772"/>
            <a:ext cx="1392653" cy="1392653"/>
          </a:xfrm>
          <a:prstGeom prst="roundRect">
            <a:avLst/>
          </a:prstGeom>
          <a:solidFill>
            <a:schemeClr val="bg1"/>
          </a:solidFill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1761639" y="476737"/>
            <a:ext cx="5024131" cy="1264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10000"/>
              </a:lnSpc>
            </a:pPr>
            <a:r>
              <a:rPr lang="en-US" sz="7200" b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_</a:t>
            </a:r>
            <a:r>
              <a:rPr lang="en-US" sz="6600" b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DESAFIOS</a:t>
            </a:r>
            <a:endParaRPr lang="en-US" sz="6600" b="1" dirty="0">
              <a:solidFill>
                <a:srgbClr val="445469"/>
              </a:solidFill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184935" y="11137061"/>
            <a:ext cx="3884397" cy="76944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4400" b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LEGISLAÇÃO</a:t>
            </a:r>
            <a:endParaRPr lang="en-US" sz="4400" b="1" dirty="0">
              <a:solidFill>
                <a:srgbClr val="445469"/>
              </a:solidFill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sp>
        <p:nvSpPr>
          <p:cNvPr id="31" name="Subtitle 2"/>
          <p:cNvSpPr txBox="1">
            <a:spLocks/>
          </p:cNvSpPr>
          <p:nvPr/>
        </p:nvSpPr>
        <p:spPr>
          <a:xfrm>
            <a:off x="6074388" y="11849579"/>
            <a:ext cx="17299962" cy="771047"/>
          </a:xfrm>
          <a:prstGeom prst="rect">
            <a:avLst/>
          </a:prstGeom>
        </p:spPr>
        <p:txBody>
          <a:bodyPr vert="horz" wrap="square" lIns="217490" tIns="108745" rIns="217490" bIns="108745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4300"/>
              </a:lnSpc>
            </a:pPr>
            <a:r>
              <a:rPr lang="en-US" sz="4000" dirty="0" err="1" smtClean="0">
                <a:solidFill>
                  <a:srgbClr val="445469"/>
                </a:solidFill>
                <a:latin typeface="Montserrat Light" charset="0"/>
                <a:ea typeface="Montserrat Light" charset="0"/>
                <a:cs typeface="Montserrat Light" charset="0"/>
              </a:rPr>
              <a:t>Acompanhar</a:t>
            </a:r>
            <a:r>
              <a:rPr lang="en-US" sz="4000" dirty="0" smtClean="0">
                <a:solidFill>
                  <a:srgbClr val="445469"/>
                </a:solidFill>
                <a:latin typeface="Montserrat Light" charset="0"/>
                <a:ea typeface="Montserrat Light" charset="0"/>
                <a:cs typeface="Montserrat Light" charset="0"/>
              </a:rPr>
              <a:t> PL e MP que </a:t>
            </a:r>
            <a:r>
              <a:rPr lang="en-US" sz="4000" dirty="0" err="1" smtClean="0">
                <a:solidFill>
                  <a:srgbClr val="445469"/>
                </a:solidFill>
                <a:latin typeface="Montserrat Light" charset="0"/>
                <a:ea typeface="Montserrat Light" charset="0"/>
                <a:cs typeface="Montserrat Light" charset="0"/>
              </a:rPr>
              <a:t>incentivem</a:t>
            </a:r>
            <a:r>
              <a:rPr lang="en-US" sz="4000" dirty="0" smtClean="0">
                <a:solidFill>
                  <a:srgbClr val="445469"/>
                </a:solidFill>
                <a:latin typeface="Montserrat Light" charset="0"/>
                <a:ea typeface="Montserrat Light" charset="0"/>
                <a:cs typeface="Montserrat Light" charset="0"/>
              </a:rPr>
              <a:t> a </a:t>
            </a:r>
            <a:r>
              <a:rPr lang="en-US" sz="4000" dirty="0" err="1" smtClean="0">
                <a:solidFill>
                  <a:srgbClr val="445469"/>
                </a:solidFill>
                <a:latin typeface="Montserrat Light" charset="0"/>
                <a:ea typeface="Montserrat Light" charset="0"/>
                <a:cs typeface="Montserrat Light" charset="0"/>
              </a:rPr>
              <a:t>doação</a:t>
            </a:r>
            <a:r>
              <a:rPr lang="en-US" sz="4000" dirty="0" smtClean="0">
                <a:solidFill>
                  <a:srgbClr val="445469"/>
                </a:solidFill>
                <a:latin typeface="Montserrat Light" charset="0"/>
                <a:ea typeface="Montserrat Light" charset="0"/>
                <a:cs typeface="Montserrat Light" charset="0"/>
              </a:rPr>
              <a:t> para </a:t>
            </a:r>
            <a:r>
              <a:rPr lang="en-US" sz="4000" dirty="0" err="1" smtClean="0">
                <a:solidFill>
                  <a:srgbClr val="445469"/>
                </a:solidFill>
                <a:latin typeface="Montserrat Light" charset="0"/>
                <a:ea typeface="Montserrat Light" charset="0"/>
                <a:cs typeface="Montserrat Light" charset="0"/>
              </a:rPr>
              <a:t>Fundos</a:t>
            </a:r>
            <a:r>
              <a:rPr lang="en-US" sz="4000" dirty="0" smtClean="0">
                <a:solidFill>
                  <a:srgbClr val="445469"/>
                </a:solidFill>
                <a:latin typeface="Montserrat Light" charset="0"/>
                <a:ea typeface="Montserrat Light" charset="0"/>
                <a:cs typeface="Montserrat Light" charset="0"/>
              </a:rPr>
              <a:t> </a:t>
            </a:r>
            <a:r>
              <a:rPr lang="en-US" sz="4000" dirty="0" err="1" smtClean="0">
                <a:solidFill>
                  <a:srgbClr val="445469"/>
                </a:solidFill>
                <a:latin typeface="Montserrat Light" charset="0"/>
                <a:ea typeface="Montserrat Light" charset="0"/>
                <a:cs typeface="Montserrat Light" charset="0"/>
              </a:rPr>
              <a:t>Patrimoniais</a:t>
            </a:r>
            <a:r>
              <a:rPr lang="en-US" sz="4000" dirty="0" smtClean="0">
                <a:solidFill>
                  <a:srgbClr val="445469"/>
                </a:solidFill>
                <a:latin typeface="Montserrat Light" charset="0"/>
                <a:ea typeface="Montserrat Light" charset="0"/>
                <a:cs typeface="Montserrat Light" charset="0"/>
              </a:rPr>
              <a:t>.</a:t>
            </a:r>
            <a:endParaRPr lang="en-US" sz="4000" dirty="0">
              <a:solidFill>
                <a:srgbClr val="445469"/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907413" y="2389043"/>
            <a:ext cx="6452087" cy="76944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4400" b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CULTURA DE DOAÇÃO</a:t>
            </a:r>
            <a:endParaRPr lang="en-US" sz="4400" b="1" dirty="0">
              <a:solidFill>
                <a:srgbClr val="445469"/>
              </a:solidFill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sp>
        <p:nvSpPr>
          <p:cNvPr id="33" name="Subtitle 2"/>
          <p:cNvSpPr txBox="1">
            <a:spLocks/>
          </p:cNvSpPr>
          <p:nvPr/>
        </p:nvSpPr>
        <p:spPr>
          <a:xfrm>
            <a:off x="7796866" y="3101561"/>
            <a:ext cx="14088463" cy="771047"/>
          </a:xfrm>
          <a:prstGeom prst="rect">
            <a:avLst/>
          </a:prstGeom>
        </p:spPr>
        <p:txBody>
          <a:bodyPr vert="horz" wrap="square" lIns="217490" tIns="108745" rIns="217490" bIns="108745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4300"/>
              </a:lnSpc>
            </a:pPr>
            <a:r>
              <a:rPr lang="en-US" sz="4000" dirty="0" err="1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Despertar</a:t>
            </a:r>
            <a:r>
              <a:rPr lang="en-US" sz="4000" dirty="0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 a </a:t>
            </a:r>
            <a:r>
              <a:rPr lang="en-US" sz="4000" dirty="0" err="1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sensibilidade</a:t>
            </a:r>
            <a:r>
              <a:rPr lang="en-US" sz="4000" dirty="0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 pela causa. 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263494" y="4944135"/>
            <a:ext cx="9483494" cy="76944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4400" b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SUSTENTABILIDADE FINANCEIRA</a:t>
            </a:r>
            <a:endParaRPr lang="en-US" sz="4400" b="1" dirty="0">
              <a:solidFill>
                <a:srgbClr val="445469"/>
              </a:solidFill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sp>
        <p:nvSpPr>
          <p:cNvPr id="35" name="Subtitle 2"/>
          <p:cNvSpPr txBox="1">
            <a:spLocks/>
          </p:cNvSpPr>
          <p:nvPr/>
        </p:nvSpPr>
        <p:spPr>
          <a:xfrm>
            <a:off x="7152946" y="5656653"/>
            <a:ext cx="16221403" cy="1322480"/>
          </a:xfrm>
          <a:prstGeom prst="rect">
            <a:avLst/>
          </a:prstGeom>
        </p:spPr>
        <p:txBody>
          <a:bodyPr vert="horz" wrap="square" lIns="217490" tIns="108745" rIns="217490" bIns="108745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4300"/>
              </a:lnSpc>
            </a:pPr>
            <a:r>
              <a:rPr lang="en-US" sz="4000" dirty="0" err="1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Propiciar</a:t>
            </a:r>
            <a:r>
              <a:rPr lang="en-US" sz="4000" dirty="0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rendimentos</a:t>
            </a:r>
            <a:r>
              <a:rPr lang="en-US" sz="4000" dirty="0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suficientes</a:t>
            </a:r>
            <a:r>
              <a:rPr lang="en-US" sz="4000" dirty="0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 para a </a:t>
            </a:r>
            <a:r>
              <a:rPr lang="en-US" sz="4000" dirty="0" err="1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manutenção</a:t>
            </a:r>
            <a:r>
              <a:rPr lang="en-US" sz="4000" dirty="0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 do </a:t>
            </a:r>
            <a:r>
              <a:rPr lang="en-US" sz="4000" dirty="0" err="1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investimento</a:t>
            </a:r>
            <a:r>
              <a:rPr lang="en-US" sz="4000" dirty="0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 social total, </a:t>
            </a:r>
            <a:r>
              <a:rPr lang="en-US" sz="4000" dirty="0" err="1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ao</a:t>
            </a:r>
            <a:r>
              <a:rPr lang="en-US" sz="4000" dirty="0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longo</a:t>
            </a:r>
            <a:r>
              <a:rPr lang="en-US" sz="4000" dirty="0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 do tempo.</a:t>
            </a:r>
            <a:endParaRPr lang="en-US" sz="4000" dirty="0">
              <a:solidFill>
                <a:srgbClr val="445469"/>
              </a:solidFill>
              <a:latin typeface="Arial" panose="020B0604020202020204" pitchFamily="34" charset="0"/>
              <a:ea typeface="Montserrat Light" charset="0"/>
              <a:cs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582849" y="7942945"/>
            <a:ext cx="5679312" cy="76944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4400" b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FOCO NA ATUAÇÃO</a:t>
            </a:r>
            <a:endParaRPr lang="en-US" sz="4400" b="1" dirty="0">
              <a:solidFill>
                <a:srgbClr val="445469"/>
              </a:solidFill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sp>
        <p:nvSpPr>
          <p:cNvPr id="49" name="Subtitle 2"/>
          <p:cNvSpPr txBox="1">
            <a:spLocks/>
          </p:cNvSpPr>
          <p:nvPr/>
        </p:nvSpPr>
        <p:spPr>
          <a:xfrm>
            <a:off x="6472302" y="8655463"/>
            <a:ext cx="16768698" cy="1322480"/>
          </a:xfrm>
          <a:prstGeom prst="rect">
            <a:avLst/>
          </a:prstGeom>
        </p:spPr>
        <p:txBody>
          <a:bodyPr vert="horz" wrap="square" lIns="217490" tIns="108745" rIns="217490" bIns="108745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4300"/>
              </a:lnSpc>
            </a:pPr>
            <a:r>
              <a:rPr lang="en-US" sz="4000" dirty="0" err="1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Direcionar</a:t>
            </a:r>
            <a:r>
              <a:rPr lang="en-US" sz="4000" dirty="0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os</a:t>
            </a:r>
            <a:r>
              <a:rPr lang="en-US" sz="4000" dirty="0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esforços</a:t>
            </a:r>
            <a:r>
              <a:rPr lang="en-US" sz="4000" dirty="0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 para o </a:t>
            </a:r>
            <a:r>
              <a:rPr lang="en-US" sz="4000" dirty="0" err="1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cumprimento</a:t>
            </a:r>
            <a:r>
              <a:rPr lang="en-US" sz="4000" dirty="0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 da </a:t>
            </a:r>
            <a:r>
              <a:rPr lang="en-US" sz="4000" dirty="0" err="1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missão</a:t>
            </a:r>
            <a:r>
              <a:rPr lang="en-US" sz="4000" dirty="0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 da </a:t>
            </a:r>
            <a:r>
              <a:rPr lang="en-US" sz="4000" dirty="0" err="1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Fundação</a:t>
            </a:r>
            <a:r>
              <a:rPr lang="en-US" sz="4000" dirty="0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 e </a:t>
            </a:r>
            <a:r>
              <a:rPr lang="en-US" sz="4000" dirty="0" err="1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não</a:t>
            </a:r>
            <a:r>
              <a:rPr lang="en-US" sz="4000" dirty="0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 para a </a:t>
            </a:r>
            <a:r>
              <a:rPr lang="en-US" sz="4000" dirty="0" err="1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mobilização</a:t>
            </a:r>
            <a:r>
              <a:rPr lang="en-US" sz="4000" dirty="0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 de </a:t>
            </a:r>
            <a:r>
              <a:rPr lang="en-US" sz="4000" dirty="0" err="1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recursos</a:t>
            </a:r>
            <a:r>
              <a:rPr lang="en-US" sz="4000" dirty="0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.</a:t>
            </a:r>
            <a:endParaRPr lang="en-US" sz="4000" dirty="0">
              <a:solidFill>
                <a:srgbClr val="445469"/>
              </a:solidFill>
              <a:latin typeface="Arial" panose="020B0604020202020204" pitchFamily="34" charset="0"/>
              <a:ea typeface="Montserrat Light" charset="0"/>
              <a:cs typeface="Arial" panose="020B0604020202020204" pitchFamily="34" charset="0"/>
            </a:endParaRPr>
          </a:p>
        </p:txBody>
      </p:sp>
      <p:sp>
        <p:nvSpPr>
          <p:cNvPr id="55" name="Rounded Rectangle 54"/>
          <p:cNvSpPr/>
          <p:nvPr/>
        </p:nvSpPr>
        <p:spPr>
          <a:xfrm rot="2700000">
            <a:off x="4388586" y="8142477"/>
            <a:ext cx="1392653" cy="1392653"/>
          </a:xfrm>
          <a:prstGeom prst="roundRect">
            <a:avLst/>
          </a:prstGeom>
          <a:solidFill>
            <a:srgbClr val="FFFFFF"/>
          </a:solidFill>
          <a:ln w="38100" cmpd="sng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6381646" y="-1111250"/>
            <a:ext cx="1846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srgbClr val="737572"/>
              </a:solidFill>
            </a:endParaRPr>
          </a:p>
        </p:txBody>
      </p:sp>
      <p:sp>
        <p:nvSpPr>
          <p:cNvPr id="54" name="Rounded Rectangle 53"/>
          <p:cNvSpPr/>
          <p:nvPr/>
        </p:nvSpPr>
        <p:spPr>
          <a:xfrm rot="2700000">
            <a:off x="5311072" y="2133686"/>
            <a:ext cx="1671946" cy="167194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  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8" name="Rounded Rectangle 57"/>
          <p:cNvSpPr/>
          <p:nvPr/>
        </p:nvSpPr>
        <p:spPr>
          <a:xfrm rot="2700000">
            <a:off x="5450125" y="2262970"/>
            <a:ext cx="1392653" cy="1392653"/>
          </a:xfrm>
          <a:prstGeom prst="roundRect">
            <a:avLst/>
          </a:prstGeom>
          <a:solidFill>
            <a:srgbClr val="FFFFFF"/>
          </a:solidFill>
          <a:ln w="38100" cmpd="sng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7" name="Picture 6" descr="010-green-earth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0861" y="2393147"/>
            <a:ext cx="720791" cy="11148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362" y="5393977"/>
            <a:ext cx="795950" cy="877052"/>
          </a:xfrm>
          <a:prstGeom prst="rect">
            <a:avLst/>
          </a:prstGeom>
        </p:spPr>
      </p:pic>
      <p:pic>
        <p:nvPicPr>
          <p:cNvPr id="29" name="Picture 21" descr="FBB HORIZONTAL CENTRAL PLANA_SLOGAN.png">
            <a:hlinkClick r:id="rId6" action="ppaction://hlinksldjump"/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27"/>
          <a:stretch/>
        </p:blipFill>
        <p:spPr>
          <a:xfrm>
            <a:off x="21061627" y="343435"/>
            <a:ext cx="2950869" cy="706265"/>
          </a:xfrm>
          <a:prstGeom prst="rect">
            <a:avLst/>
          </a:prstGeom>
        </p:spPr>
      </p:pic>
      <p:sp>
        <p:nvSpPr>
          <p:cNvPr id="28" name="Rounded Rectangle 36"/>
          <p:cNvSpPr/>
          <p:nvPr/>
        </p:nvSpPr>
        <p:spPr>
          <a:xfrm rot="2700000">
            <a:off x="3979891" y="11031258"/>
            <a:ext cx="1671946" cy="167194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FFFF"/>
                </a:solidFill>
              </a:rPr>
              <a:t>  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9" name="Rounded Rectangle 55"/>
          <p:cNvSpPr/>
          <p:nvPr/>
        </p:nvSpPr>
        <p:spPr>
          <a:xfrm rot="2700000">
            <a:off x="4130386" y="11171468"/>
            <a:ext cx="1392653" cy="1392653"/>
          </a:xfrm>
          <a:prstGeom prst="roundRect">
            <a:avLst/>
          </a:prstGeom>
          <a:solidFill>
            <a:schemeClr val="bg1"/>
          </a:solidFill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8331" y="11387295"/>
            <a:ext cx="915066" cy="907441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3963" y="8355147"/>
            <a:ext cx="966737" cy="966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034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6"/>
          <p:cNvSpPr txBox="1"/>
          <p:nvPr/>
        </p:nvSpPr>
        <p:spPr>
          <a:xfrm>
            <a:off x="5333863" y="5198757"/>
            <a:ext cx="12603130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spc="6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ontserrat" charset="0"/>
                <a:cs typeface="Arial" panose="020B0604020202020204" pitchFamily="34" charset="0"/>
              </a:rPr>
              <a:t>_DEFINIÇÃO</a:t>
            </a:r>
            <a:endParaRPr lang="en-US" sz="15000" b="1" spc="6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Montserrat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8314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1" descr="FBB HORIZONTAL CENTRAL PLANA_SLOGAN.png">
            <a:hlinkClick r:id="rId3" action="ppaction://hlinksldjump"/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27"/>
          <a:stretch/>
        </p:blipFill>
        <p:spPr>
          <a:xfrm>
            <a:off x="21061627" y="343435"/>
            <a:ext cx="2950869" cy="706265"/>
          </a:xfrm>
          <a:prstGeom prst="rect">
            <a:avLst/>
          </a:prstGeom>
        </p:spPr>
      </p:pic>
      <p:sp>
        <p:nvSpPr>
          <p:cNvPr id="14" name="Rounded Rectangle 35"/>
          <p:cNvSpPr/>
          <p:nvPr/>
        </p:nvSpPr>
        <p:spPr>
          <a:xfrm rot="2700000">
            <a:off x="7023088" y="8375638"/>
            <a:ext cx="2636761" cy="2636761"/>
          </a:xfrm>
          <a:prstGeom prst="roundRect">
            <a:avLst/>
          </a:prstGeom>
          <a:solidFill>
            <a:srgbClr val="F6DD1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5" name="Rounded Rectangle 2"/>
          <p:cNvSpPr/>
          <p:nvPr/>
        </p:nvSpPr>
        <p:spPr>
          <a:xfrm rot="2700000">
            <a:off x="6574003" y="4052369"/>
            <a:ext cx="2643163" cy="2643163"/>
          </a:xfrm>
          <a:prstGeom prst="roundRect">
            <a:avLst/>
          </a:prstGeom>
          <a:solidFill>
            <a:srgbClr val="0038A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rgbClr val="FFFFFF"/>
              </a:solidFill>
            </a:endParaRPr>
          </a:p>
        </p:txBody>
      </p:sp>
      <p:sp>
        <p:nvSpPr>
          <p:cNvPr id="2" name="CaixaDeTexto 1"/>
          <p:cNvSpPr txBox="1"/>
          <p:nvPr/>
        </p:nvSpPr>
        <p:spPr>
          <a:xfrm>
            <a:off x="7094334" y="9272492"/>
            <a:ext cx="2590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 smtClean="0">
                <a:solidFill>
                  <a:srgbClr val="1A1EC5">
                    <a:lumMod val="75000"/>
                  </a:srgbClr>
                </a:solidFill>
              </a:rPr>
              <a:t>Doadores</a:t>
            </a:r>
            <a:endParaRPr lang="pt-BR" sz="4000" b="1" dirty="0">
              <a:solidFill>
                <a:srgbClr val="1A1EC5">
                  <a:lumMod val="75000"/>
                </a:srgbClr>
              </a:solidFill>
            </a:endParaRPr>
          </a:p>
        </p:txBody>
      </p:sp>
      <p:sp>
        <p:nvSpPr>
          <p:cNvPr id="16" name="CaixaDeTexto 15"/>
          <p:cNvSpPr txBox="1"/>
          <p:nvPr/>
        </p:nvSpPr>
        <p:spPr>
          <a:xfrm>
            <a:off x="6600184" y="4712230"/>
            <a:ext cx="2590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 smtClean="0">
                <a:solidFill>
                  <a:srgbClr val="FFFFFF"/>
                </a:solidFill>
              </a:rPr>
              <a:t>Fonte de recursos</a:t>
            </a:r>
            <a:endParaRPr lang="pt-BR" sz="4000" b="1" dirty="0">
              <a:solidFill>
                <a:srgbClr val="FFFFFF"/>
              </a:solidFill>
            </a:endParaRPr>
          </a:p>
        </p:txBody>
      </p:sp>
      <p:sp>
        <p:nvSpPr>
          <p:cNvPr id="17" name="Rounded Rectangle 35"/>
          <p:cNvSpPr/>
          <p:nvPr/>
        </p:nvSpPr>
        <p:spPr>
          <a:xfrm rot="2700000">
            <a:off x="10953848" y="2251360"/>
            <a:ext cx="2636761" cy="2636761"/>
          </a:xfrm>
          <a:prstGeom prst="roundRect">
            <a:avLst/>
          </a:prstGeom>
          <a:solidFill>
            <a:srgbClr val="F6DD1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8" name="Rounded Rectangle 2"/>
          <p:cNvSpPr/>
          <p:nvPr/>
        </p:nvSpPr>
        <p:spPr>
          <a:xfrm rot="2700000">
            <a:off x="15396252" y="4071421"/>
            <a:ext cx="2643163" cy="2643163"/>
          </a:xfrm>
          <a:prstGeom prst="roundRect">
            <a:avLst/>
          </a:prstGeom>
          <a:solidFill>
            <a:srgbClr val="0038A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rgbClr val="FFFFFF"/>
              </a:solidFill>
            </a:endParaRPr>
          </a:p>
        </p:txBody>
      </p:sp>
      <p:sp>
        <p:nvSpPr>
          <p:cNvPr id="19" name="CaixaDeTexto 18"/>
          <p:cNvSpPr txBox="1"/>
          <p:nvPr/>
        </p:nvSpPr>
        <p:spPr>
          <a:xfrm>
            <a:off x="11025095" y="2900564"/>
            <a:ext cx="2590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 smtClean="0">
                <a:solidFill>
                  <a:srgbClr val="1A1EC5">
                    <a:lumMod val="75000"/>
                  </a:srgbClr>
                </a:solidFill>
              </a:rPr>
              <a:t>Cultura de doação</a:t>
            </a:r>
            <a:endParaRPr lang="pt-BR" sz="4000" b="1" dirty="0">
              <a:solidFill>
                <a:srgbClr val="1A1EC5">
                  <a:lumMod val="75000"/>
                </a:srgbClr>
              </a:solidFill>
            </a:endParaRPr>
          </a:p>
        </p:txBody>
      </p:sp>
      <p:sp>
        <p:nvSpPr>
          <p:cNvPr id="20" name="CaixaDeTexto 19"/>
          <p:cNvSpPr txBox="1"/>
          <p:nvPr/>
        </p:nvSpPr>
        <p:spPr>
          <a:xfrm>
            <a:off x="15422433" y="4731282"/>
            <a:ext cx="2590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 smtClean="0">
                <a:solidFill>
                  <a:srgbClr val="FFFFFF"/>
                </a:solidFill>
              </a:rPr>
              <a:t>Legislação específica</a:t>
            </a:r>
            <a:endParaRPr lang="pt-BR" sz="4000" b="1" dirty="0">
              <a:solidFill>
                <a:srgbClr val="FFFFFF"/>
              </a:solidFill>
            </a:endParaRPr>
          </a:p>
        </p:txBody>
      </p:sp>
      <p:sp>
        <p:nvSpPr>
          <p:cNvPr id="21" name="Rounded Rectangle 35"/>
          <p:cNvSpPr/>
          <p:nvPr/>
        </p:nvSpPr>
        <p:spPr>
          <a:xfrm rot="2700000">
            <a:off x="14625643" y="8258580"/>
            <a:ext cx="2636761" cy="2636761"/>
          </a:xfrm>
          <a:prstGeom prst="roundRect">
            <a:avLst/>
          </a:prstGeom>
          <a:solidFill>
            <a:srgbClr val="F6DD1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2" name="Rounded Rectangle 2"/>
          <p:cNvSpPr/>
          <p:nvPr/>
        </p:nvSpPr>
        <p:spPr>
          <a:xfrm rot="2700000">
            <a:off x="10884613" y="10453416"/>
            <a:ext cx="2643163" cy="2643163"/>
          </a:xfrm>
          <a:prstGeom prst="roundRect">
            <a:avLst/>
          </a:prstGeom>
          <a:solidFill>
            <a:srgbClr val="0038A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rgbClr val="FFFFFF"/>
              </a:solidFill>
            </a:endParaRPr>
          </a:p>
        </p:txBody>
      </p:sp>
      <p:sp>
        <p:nvSpPr>
          <p:cNvPr id="23" name="CaixaDeTexto 22"/>
          <p:cNvSpPr txBox="1"/>
          <p:nvPr/>
        </p:nvSpPr>
        <p:spPr>
          <a:xfrm>
            <a:off x="14506389" y="8736334"/>
            <a:ext cx="28620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 smtClean="0">
                <a:solidFill>
                  <a:srgbClr val="1A1EC5">
                    <a:lumMod val="75000"/>
                  </a:srgbClr>
                </a:solidFill>
              </a:rPr>
              <a:t>Boa governança</a:t>
            </a:r>
            <a:endParaRPr lang="pt-BR" sz="4000" b="1" dirty="0">
              <a:solidFill>
                <a:srgbClr val="1A1EC5">
                  <a:lumMod val="75000"/>
                </a:srgbClr>
              </a:solidFill>
            </a:endParaRPr>
          </a:p>
        </p:txBody>
      </p:sp>
      <p:sp>
        <p:nvSpPr>
          <p:cNvPr id="24" name="CaixaDeTexto 23"/>
          <p:cNvSpPr txBox="1"/>
          <p:nvPr/>
        </p:nvSpPr>
        <p:spPr>
          <a:xfrm>
            <a:off x="10696885" y="11341877"/>
            <a:ext cx="30289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 smtClean="0">
                <a:solidFill>
                  <a:srgbClr val="FFFFFF"/>
                </a:solidFill>
              </a:rPr>
              <a:t>Credibilidade</a:t>
            </a:r>
            <a:endParaRPr lang="pt-BR" sz="4000" b="1" dirty="0">
              <a:solidFill>
                <a:srgbClr val="FFFFFF"/>
              </a:solidFill>
            </a:endParaRPr>
          </a:p>
        </p:txBody>
      </p:sp>
      <p:pic>
        <p:nvPicPr>
          <p:cNvPr id="27" name="Picture Placeholder 8" descr="SDADSA.jpg"/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33" r="63361"/>
          <a:stretch/>
        </p:blipFill>
        <p:spPr>
          <a:xfrm>
            <a:off x="0" y="2"/>
            <a:ext cx="3390900" cy="13751999"/>
          </a:xfrm>
          <a:custGeom>
            <a:avLst/>
            <a:gdLst>
              <a:gd name="connsiteX0" fmla="*/ 0 w 19393999"/>
              <a:gd name="connsiteY0" fmla="*/ 0 h 13715999"/>
              <a:gd name="connsiteX1" fmla="*/ 19393999 w 19393999"/>
              <a:gd name="connsiteY1" fmla="*/ 0 h 13715999"/>
              <a:gd name="connsiteX2" fmla="*/ 13782907 w 19393999"/>
              <a:gd name="connsiteY2" fmla="*/ 13715999 h 13715999"/>
              <a:gd name="connsiteX3" fmla="*/ 0 w 19393999"/>
              <a:gd name="connsiteY3" fmla="*/ 13715999 h 13715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93999" h="13715999">
                <a:moveTo>
                  <a:pt x="0" y="0"/>
                </a:moveTo>
                <a:lnTo>
                  <a:pt x="19393999" y="0"/>
                </a:lnTo>
                <a:lnTo>
                  <a:pt x="13782907" y="13715999"/>
                </a:lnTo>
                <a:lnTo>
                  <a:pt x="0" y="13715999"/>
                </a:lnTo>
                <a:close/>
              </a:path>
            </a:pathLst>
          </a:custGeom>
        </p:spPr>
      </p:pic>
      <p:sp>
        <p:nvSpPr>
          <p:cNvPr id="29" name="TextBox 45"/>
          <p:cNvSpPr txBox="1"/>
          <p:nvPr/>
        </p:nvSpPr>
        <p:spPr>
          <a:xfrm>
            <a:off x="7895584" y="384290"/>
            <a:ext cx="9209572" cy="1264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10000"/>
              </a:lnSpc>
            </a:pPr>
            <a:r>
              <a:rPr lang="en-US" sz="7200" b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_</a:t>
            </a:r>
            <a:r>
              <a:rPr lang="en-US" sz="6600" b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CÍRCULO VIRTUOSO</a:t>
            </a:r>
            <a:endParaRPr lang="en-US" sz="6600" b="1" dirty="0">
              <a:solidFill>
                <a:srgbClr val="445469"/>
              </a:solidFill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grpSp>
        <p:nvGrpSpPr>
          <p:cNvPr id="46" name="Grupo 45"/>
          <p:cNvGrpSpPr/>
          <p:nvPr/>
        </p:nvGrpSpPr>
        <p:grpSpPr>
          <a:xfrm>
            <a:off x="12020550" y="2743200"/>
            <a:ext cx="3916853" cy="2914649"/>
            <a:chOff x="12020550" y="2743200"/>
            <a:chExt cx="3916853" cy="2914649"/>
          </a:xfrm>
        </p:grpSpPr>
        <p:sp>
          <p:nvSpPr>
            <p:cNvPr id="42" name="Arco 41"/>
            <p:cNvSpPr/>
            <p:nvPr/>
          </p:nvSpPr>
          <p:spPr>
            <a:xfrm>
              <a:off x="12020550" y="2743200"/>
              <a:ext cx="3916853" cy="2914649"/>
            </a:xfrm>
            <a:prstGeom prst="arc">
              <a:avLst>
                <a:gd name="adj1" fmla="val 15980059"/>
                <a:gd name="adj2" fmla="val 20290687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rgbClr val="737572"/>
                </a:solidFill>
              </a:endParaRPr>
            </a:p>
          </p:txBody>
        </p:sp>
        <p:sp>
          <p:nvSpPr>
            <p:cNvPr id="45" name="Seta para a direita 44"/>
            <p:cNvSpPr/>
            <p:nvPr/>
          </p:nvSpPr>
          <p:spPr>
            <a:xfrm rot="3105320">
              <a:off x="15646892" y="3428479"/>
              <a:ext cx="254491" cy="282522"/>
            </a:xfrm>
            <a:prstGeom prst="rightArrow">
              <a:avLst>
                <a:gd name="adj1" fmla="val 50000"/>
                <a:gd name="adj2" fmla="val 18496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2800">
                <a:solidFill>
                  <a:srgbClr val="FFFFFF"/>
                </a:solidFill>
              </a:endParaRPr>
            </a:p>
          </p:txBody>
        </p:sp>
      </p:grpSp>
      <p:grpSp>
        <p:nvGrpSpPr>
          <p:cNvPr id="48" name="Grupo 47"/>
          <p:cNvGrpSpPr/>
          <p:nvPr/>
        </p:nvGrpSpPr>
        <p:grpSpPr>
          <a:xfrm rot="4327947">
            <a:off x="14801798" y="5676900"/>
            <a:ext cx="3916853" cy="2914649"/>
            <a:chOff x="12020550" y="2743200"/>
            <a:chExt cx="3916853" cy="2914649"/>
          </a:xfrm>
        </p:grpSpPr>
        <p:sp>
          <p:nvSpPr>
            <p:cNvPr id="49" name="Arco 48"/>
            <p:cNvSpPr/>
            <p:nvPr/>
          </p:nvSpPr>
          <p:spPr>
            <a:xfrm>
              <a:off x="12020550" y="2743200"/>
              <a:ext cx="3916853" cy="2914649"/>
            </a:xfrm>
            <a:prstGeom prst="arc">
              <a:avLst>
                <a:gd name="adj1" fmla="val 15980059"/>
                <a:gd name="adj2" fmla="val 20290687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rgbClr val="737572"/>
                </a:solidFill>
              </a:endParaRPr>
            </a:p>
          </p:txBody>
        </p:sp>
        <p:sp>
          <p:nvSpPr>
            <p:cNvPr id="50" name="Seta para a direita 49"/>
            <p:cNvSpPr/>
            <p:nvPr/>
          </p:nvSpPr>
          <p:spPr>
            <a:xfrm rot="3105320">
              <a:off x="15646892" y="3428479"/>
              <a:ext cx="254491" cy="282522"/>
            </a:xfrm>
            <a:prstGeom prst="rightArrow">
              <a:avLst>
                <a:gd name="adj1" fmla="val 50000"/>
                <a:gd name="adj2" fmla="val 18496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2800">
                <a:solidFill>
                  <a:srgbClr val="FFFFFF"/>
                </a:solidFill>
              </a:endParaRPr>
            </a:p>
          </p:txBody>
        </p:sp>
      </p:grpSp>
      <p:grpSp>
        <p:nvGrpSpPr>
          <p:cNvPr id="51" name="Grupo 50"/>
          <p:cNvGrpSpPr/>
          <p:nvPr/>
        </p:nvGrpSpPr>
        <p:grpSpPr>
          <a:xfrm rot="7446265">
            <a:off x="12890409" y="9417815"/>
            <a:ext cx="3916853" cy="2914649"/>
            <a:chOff x="12020550" y="2743200"/>
            <a:chExt cx="3916853" cy="2914649"/>
          </a:xfrm>
        </p:grpSpPr>
        <p:sp>
          <p:nvSpPr>
            <p:cNvPr id="52" name="Arco 51"/>
            <p:cNvSpPr/>
            <p:nvPr/>
          </p:nvSpPr>
          <p:spPr>
            <a:xfrm>
              <a:off x="12020550" y="2743200"/>
              <a:ext cx="3916853" cy="2914649"/>
            </a:xfrm>
            <a:prstGeom prst="arc">
              <a:avLst>
                <a:gd name="adj1" fmla="val 15980059"/>
                <a:gd name="adj2" fmla="val 20290687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rgbClr val="737572"/>
                </a:solidFill>
              </a:endParaRPr>
            </a:p>
          </p:txBody>
        </p:sp>
        <p:sp>
          <p:nvSpPr>
            <p:cNvPr id="53" name="Seta para a direita 52"/>
            <p:cNvSpPr/>
            <p:nvPr/>
          </p:nvSpPr>
          <p:spPr>
            <a:xfrm rot="3105320">
              <a:off x="15646892" y="3428479"/>
              <a:ext cx="254491" cy="282522"/>
            </a:xfrm>
            <a:prstGeom prst="rightArrow">
              <a:avLst>
                <a:gd name="adj1" fmla="val 50000"/>
                <a:gd name="adj2" fmla="val 18496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2800">
                <a:solidFill>
                  <a:srgbClr val="FFFFFF"/>
                </a:solidFill>
              </a:endParaRPr>
            </a:p>
          </p:txBody>
        </p:sp>
      </p:grpSp>
      <p:grpSp>
        <p:nvGrpSpPr>
          <p:cNvPr id="57" name="Grupo 56"/>
          <p:cNvGrpSpPr/>
          <p:nvPr/>
        </p:nvGrpSpPr>
        <p:grpSpPr>
          <a:xfrm rot="10800000">
            <a:off x="8103697" y="9950677"/>
            <a:ext cx="3916853" cy="2914649"/>
            <a:chOff x="12020550" y="2743200"/>
            <a:chExt cx="3916853" cy="2914649"/>
          </a:xfrm>
        </p:grpSpPr>
        <p:sp>
          <p:nvSpPr>
            <p:cNvPr id="58" name="Arco 57"/>
            <p:cNvSpPr/>
            <p:nvPr/>
          </p:nvSpPr>
          <p:spPr>
            <a:xfrm>
              <a:off x="12020550" y="2743200"/>
              <a:ext cx="3916853" cy="2914649"/>
            </a:xfrm>
            <a:prstGeom prst="arc">
              <a:avLst>
                <a:gd name="adj1" fmla="val 15980059"/>
                <a:gd name="adj2" fmla="val 20290687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rgbClr val="737572"/>
                </a:solidFill>
              </a:endParaRPr>
            </a:p>
          </p:txBody>
        </p:sp>
        <p:sp>
          <p:nvSpPr>
            <p:cNvPr id="59" name="Seta para a direita 58"/>
            <p:cNvSpPr/>
            <p:nvPr/>
          </p:nvSpPr>
          <p:spPr>
            <a:xfrm rot="3105320">
              <a:off x="15646892" y="3428479"/>
              <a:ext cx="254491" cy="282522"/>
            </a:xfrm>
            <a:prstGeom prst="rightArrow">
              <a:avLst>
                <a:gd name="adj1" fmla="val 50000"/>
                <a:gd name="adj2" fmla="val 18496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2800">
                <a:solidFill>
                  <a:srgbClr val="FFFFFF"/>
                </a:solidFill>
              </a:endParaRPr>
            </a:p>
          </p:txBody>
        </p:sp>
      </p:grpSp>
      <p:grpSp>
        <p:nvGrpSpPr>
          <p:cNvPr id="60" name="Grupo 59"/>
          <p:cNvGrpSpPr/>
          <p:nvPr/>
        </p:nvGrpSpPr>
        <p:grpSpPr>
          <a:xfrm rot="14512516">
            <a:off x="5597720" y="6592868"/>
            <a:ext cx="3916853" cy="2914649"/>
            <a:chOff x="12020550" y="2743200"/>
            <a:chExt cx="3916853" cy="2914649"/>
          </a:xfrm>
        </p:grpSpPr>
        <p:sp>
          <p:nvSpPr>
            <p:cNvPr id="61" name="Arco 60"/>
            <p:cNvSpPr/>
            <p:nvPr/>
          </p:nvSpPr>
          <p:spPr>
            <a:xfrm>
              <a:off x="12020550" y="2743200"/>
              <a:ext cx="3916853" cy="2914649"/>
            </a:xfrm>
            <a:prstGeom prst="arc">
              <a:avLst>
                <a:gd name="adj1" fmla="val 15980059"/>
                <a:gd name="adj2" fmla="val 20290687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rgbClr val="737572"/>
                </a:solidFill>
              </a:endParaRPr>
            </a:p>
          </p:txBody>
        </p:sp>
        <p:sp>
          <p:nvSpPr>
            <p:cNvPr id="62" name="Seta para a direita 61"/>
            <p:cNvSpPr/>
            <p:nvPr/>
          </p:nvSpPr>
          <p:spPr>
            <a:xfrm rot="3105320">
              <a:off x="15646892" y="3428479"/>
              <a:ext cx="254491" cy="282522"/>
            </a:xfrm>
            <a:prstGeom prst="rightArrow">
              <a:avLst>
                <a:gd name="adj1" fmla="val 50000"/>
                <a:gd name="adj2" fmla="val 18496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2800">
                <a:solidFill>
                  <a:srgbClr val="FFFFFF"/>
                </a:solidFill>
              </a:endParaRPr>
            </a:p>
          </p:txBody>
        </p:sp>
      </p:grpSp>
      <p:grpSp>
        <p:nvGrpSpPr>
          <p:cNvPr id="63" name="Grupo 62"/>
          <p:cNvGrpSpPr/>
          <p:nvPr/>
        </p:nvGrpSpPr>
        <p:grpSpPr>
          <a:xfrm rot="18595330">
            <a:off x="7726708" y="3186147"/>
            <a:ext cx="3916853" cy="2914649"/>
            <a:chOff x="12020550" y="2743200"/>
            <a:chExt cx="3916853" cy="2914649"/>
          </a:xfrm>
        </p:grpSpPr>
        <p:sp>
          <p:nvSpPr>
            <p:cNvPr id="64" name="Arco 63"/>
            <p:cNvSpPr/>
            <p:nvPr/>
          </p:nvSpPr>
          <p:spPr>
            <a:xfrm>
              <a:off x="12020550" y="2743200"/>
              <a:ext cx="3916853" cy="2914649"/>
            </a:xfrm>
            <a:prstGeom prst="arc">
              <a:avLst>
                <a:gd name="adj1" fmla="val 15980059"/>
                <a:gd name="adj2" fmla="val 20290687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rgbClr val="737572"/>
                </a:solidFill>
              </a:endParaRPr>
            </a:p>
          </p:txBody>
        </p:sp>
        <p:sp>
          <p:nvSpPr>
            <p:cNvPr id="65" name="Seta para a direita 64"/>
            <p:cNvSpPr/>
            <p:nvPr/>
          </p:nvSpPr>
          <p:spPr>
            <a:xfrm rot="3105320">
              <a:off x="15646892" y="3428479"/>
              <a:ext cx="254491" cy="282522"/>
            </a:xfrm>
            <a:prstGeom prst="rightArrow">
              <a:avLst>
                <a:gd name="adj1" fmla="val 50000"/>
                <a:gd name="adj2" fmla="val 18496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2800">
                <a:solidFill>
                  <a:srgbClr val="FFFFFF"/>
                </a:solidFill>
              </a:endParaRPr>
            </a:p>
          </p:txBody>
        </p:sp>
      </p:grpSp>
      <p:sp>
        <p:nvSpPr>
          <p:cNvPr id="35" name="Retângulo 34"/>
          <p:cNvSpPr/>
          <p:nvPr/>
        </p:nvSpPr>
        <p:spPr>
          <a:xfrm>
            <a:off x="8624542" y="13190050"/>
            <a:ext cx="155990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BR" sz="2400" dirty="0">
                <a:solidFill>
                  <a:srgbClr val="7375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Fonte: </a:t>
            </a:r>
            <a:r>
              <a:rPr lang="pt-BR" sz="2400" dirty="0" smtClean="0">
                <a:solidFill>
                  <a:srgbClr val="7375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Fórum Internacional de </a:t>
            </a:r>
            <a:r>
              <a:rPr lang="pt-BR" sz="2400" i="1" dirty="0" err="1" smtClean="0">
                <a:solidFill>
                  <a:srgbClr val="7375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Endowments</a:t>
            </a:r>
            <a:r>
              <a:rPr lang="pt-BR" sz="2400" dirty="0" smtClean="0">
                <a:solidFill>
                  <a:srgbClr val="7375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Culturais - 2016</a:t>
            </a:r>
            <a:endParaRPr lang="pt-BR" sz="2400" dirty="0">
              <a:solidFill>
                <a:srgbClr val="73757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1300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1670" y="1350646"/>
            <a:ext cx="16485980" cy="12364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Placeholder 2" descr="Fundo-Slide.png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74" b="37674"/>
          <a:stretch>
            <a:fillRect/>
          </a:stretch>
        </p:blipFill>
        <p:spPr>
          <a:xfrm>
            <a:off x="1" y="0"/>
            <a:ext cx="20748073" cy="2700421"/>
          </a:xfrm>
        </p:spPr>
      </p:pic>
      <p:pic>
        <p:nvPicPr>
          <p:cNvPr id="5" name="Picture 21" descr="FBB HORIZONTAL CENTRAL PLANA_SLOGAN.png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27"/>
          <a:stretch/>
        </p:blipFill>
        <p:spPr>
          <a:xfrm>
            <a:off x="21061627" y="343435"/>
            <a:ext cx="2950869" cy="706265"/>
          </a:xfrm>
          <a:prstGeom prst="rect">
            <a:avLst/>
          </a:prstGeom>
        </p:spPr>
      </p:pic>
      <p:sp>
        <p:nvSpPr>
          <p:cNvPr id="8" name="Subtitle 2"/>
          <p:cNvSpPr txBox="1">
            <a:spLocks/>
          </p:cNvSpPr>
          <p:nvPr/>
        </p:nvSpPr>
        <p:spPr>
          <a:xfrm>
            <a:off x="4194300" y="5040874"/>
            <a:ext cx="9303039" cy="2560768"/>
          </a:xfrm>
          <a:prstGeom prst="rect">
            <a:avLst/>
          </a:prstGeom>
        </p:spPr>
        <p:txBody>
          <a:bodyPr vert="horz" wrap="square" lIns="217490" tIns="108745" rIns="217490" bIns="108745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4300"/>
              </a:lnSpc>
            </a:pPr>
            <a:r>
              <a:rPr lang="pt-BR" sz="4400" dirty="0" smtClean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pt-BR" sz="4400" dirty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Alguém está sentado na sombra hoje porque alguém plantou uma árvore </a:t>
            </a:r>
            <a:r>
              <a:rPr lang="pt-BR" sz="4400" dirty="0" smtClean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há </a:t>
            </a:r>
            <a:r>
              <a:rPr lang="pt-BR" sz="4400" dirty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muito tempo.”</a:t>
            </a:r>
          </a:p>
          <a:p>
            <a:pPr algn="l">
              <a:lnSpc>
                <a:spcPts val="4300"/>
              </a:lnSpc>
            </a:pPr>
            <a:r>
              <a:rPr lang="pt-BR" sz="4400" dirty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― Warren </a:t>
            </a:r>
            <a:r>
              <a:rPr lang="pt-BR" sz="4400" dirty="0" smtClean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Buffett</a:t>
            </a:r>
            <a:endParaRPr lang="pt-BR" sz="4400" dirty="0">
              <a:solidFill>
                <a:srgbClr val="44546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7712" y="3578105"/>
            <a:ext cx="2758051" cy="3575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8283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 descr="Fundo-Slide.png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74" b="37674"/>
          <a:stretch>
            <a:fillRect/>
          </a:stretch>
        </p:blipFill>
        <p:spPr>
          <a:xfrm>
            <a:off x="1" y="0"/>
            <a:ext cx="20748073" cy="2700421"/>
          </a:xfrm>
        </p:spPr>
      </p:pic>
      <p:pic>
        <p:nvPicPr>
          <p:cNvPr id="5" name="Picture 21" descr="FBB HORIZONTAL CENTRAL PLANA_SLOGAN.png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27"/>
          <a:stretch/>
        </p:blipFill>
        <p:spPr>
          <a:xfrm>
            <a:off x="21061627" y="343435"/>
            <a:ext cx="2950869" cy="706265"/>
          </a:xfrm>
          <a:prstGeom prst="rect">
            <a:avLst/>
          </a:prstGeom>
        </p:spPr>
      </p:pic>
      <p:sp>
        <p:nvSpPr>
          <p:cNvPr id="7" name="TextBox 45"/>
          <p:cNvSpPr txBox="1"/>
          <p:nvPr/>
        </p:nvSpPr>
        <p:spPr>
          <a:xfrm>
            <a:off x="9987435" y="6195894"/>
            <a:ext cx="4382931" cy="13747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10000"/>
              </a:lnSpc>
            </a:pPr>
            <a:r>
              <a:rPr lang="en-US" sz="9600" b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_</a:t>
            </a:r>
            <a:r>
              <a:rPr lang="en-US" sz="8800" b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VÍDEO</a:t>
            </a:r>
            <a:endParaRPr lang="en-US" sz="8800" b="1" dirty="0">
              <a:solidFill>
                <a:srgbClr val="445469"/>
              </a:solidFill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0037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1517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1"/>
          <p:cNvSpPr>
            <a:spLocks noGrp="1"/>
          </p:cNvSpPr>
          <p:nvPr>
            <p:ph type="pic" sz="quarter" idx="14"/>
          </p:nvPr>
        </p:nvSpPr>
        <p:spPr/>
      </p:sp>
      <p:pic>
        <p:nvPicPr>
          <p:cNvPr id="6" name="Imagem 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" t="38737" b="18935"/>
          <a:stretch/>
        </p:blipFill>
        <p:spPr>
          <a:xfrm>
            <a:off x="-9117" y="0"/>
            <a:ext cx="24402642" cy="6950364"/>
          </a:xfrm>
          <a:prstGeom prst="rect">
            <a:avLst/>
          </a:prstGeom>
        </p:spPr>
      </p:pic>
      <p:sp>
        <p:nvSpPr>
          <p:cNvPr id="4" name="TextBox 20"/>
          <p:cNvSpPr txBox="1"/>
          <p:nvPr/>
        </p:nvSpPr>
        <p:spPr>
          <a:xfrm>
            <a:off x="8806068" y="7292824"/>
            <a:ext cx="14182427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4000" i="1" dirty="0" err="1" smtClean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Endowments</a:t>
            </a:r>
            <a:r>
              <a:rPr lang="pt-BR" sz="4000" dirty="0" smtClean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são fundos patrimoniais destinados à </a:t>
            </a:r>
            <a:r>
              <a:rPr lang="pt-BR" sz="4000" b="1" dirty="0" smtClean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manutenção de determinadas atividades de interesse social</a:t>
            </a:r>
            <a:r>
              <a:rPr lang="pt-BR" sz="4000" dirty="0" smtClean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visando a sustentabilidade e perpetuidade da entidade que as executa, de modo a </a:t>
            </a:r>
            <a:r>
              <a:rPr lang="pt-BR" sz="4000" b="1" dirty="0" smtClean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evitar que a realização de seus fins institucionais seja suspensa ou interrompida</a:t>
            </a:r>
            <a:r>
              <a:rPr lang="pt-BR" sz="4000" dirty="0" smtClean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em razão de oscilações ou complicações episódicas na captação de recursos ou de comprometimento de seu patrimônio por ações de curto prazo.</a:t>
            </a:r>
          </a:p>
          <a:p>
            <a:endParaRPr lang="pt-BR" sz="2800" dirty="0" smtClean="0">
              <a:solidFill>
                <a:srgbClr val="44546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sz="2800" dirty="0" smtClean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Fonte</a:t>
            </a:r>
            <a:r>
              <a:rPr lang="pt-BR" sz="2800" dirty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Os fundos patrimoniais </a:t>
            </a:r>
            <a:r>
              <a:rPr lang="pt-BR" sz="2800" i="1" dirty="0" err="1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endowment</a:t>
            </a:r>
            <a:r>
              <a:rPr lang="pt-BR" sz="2800" dirty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no </a:t>
            </a:r>
            <a:r>
              <a:rPr lang="pt-BR" sz="2800" dirty="0" smtClean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Brasil – Erika </a:t>
            </a:r>
            <a:r>
              <a:rPr lang="pt-BR" sz="2800" dirty="0" err="1" smtClean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Spalding</a:t>
            </a:r>
            <a:r>
              <a:rPr lang="pt-BR" sz="2800" dirty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2800" dirty="0" smtClean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(mestre </a:t>
            </a:r>
            <a:r>
              <a:rPr lang="pt-BR" sz="2800" dirty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pela Escola de Direito da FGV e sócia do Barbosa e </a:t>
            </a:r>
            <a:r>
              <a:rPr lang="pt-BR" sz="2800" dirty="0" err="1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Spalding</a:t>
            </a:r>
            <a:r>
              <a:rPr lang="pt-BR" sz="2800" dirty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2800" dirty="0" smtClean="0">
                <a:solidFill>
                  <a:srgbClr val="4454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Advogados)</a:t>
            </a:r>
            <a:endParaRPr lang="pt-BR" sz="2800" dirty="0">
              <a:solidFill>
                <a:srgbClr val="44546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Placeholder 7" descr="Fundo-Slide.png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17" r="32975"/>
          <a:stretch/>
        </p:blipFill>
        <p:spPr>
          <a:xfrm>
            <a:off x="-19878" y="-42970"/>
            <a:ext cx="3689194" cy="13739092"/>
          </a:xfrm>
          <a:custGeom>
            <a:avLst/>
            <a:gdLst>
              <a:gd name="connsiteX0" fmla="*/ 2419818 w 5963377"/>
              <a:gd name="connsiteY0" fmla="*/ 0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  <a:gd name="connsiteX0" fmla="*/ 236190 w 6170951"/>
              <a:gd name="connsiteY0" fmla="*/ 11291 h 6706612"/>
              <a:gd name="connsiteX1" fmla="*/ 6170951 w 6170951"/>
              <a:gd name="connsiteY1" fmla="*/ 0 h 6706612"/>
              <a:gd name="connsiteX2" fmla="*/ 3751133 w 6170951"/>
              <a:gd name="connsiteY2" fmla="*/ 6706612 h 6706612"/>
              <a:gd name="connsiteX3" fmla="*/ 207574 w 6170951"/>
              <a:gd name="connsiteY3" fmla="*/ 6706612 h 6706612"/>
              <a:gd name="connsiteX4" fmla="*/ 236190 w 6170951"/>
              <a:gd name="connsiteY4" fmla="*/ 11291 h 6706612"/>
              <a:gd name="connsiteX0" fmla="*/ 28616 w 5963377"/>
              <a:gd name="connsiteY0" fmla="*/ 11291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  <a:gd name="connsiteX4" fmla="*/ 28616 w 5963377"/>
              <a:gd name="connsiteY4" fmla="*/ 11291 h 6706612"/>
              <a:gd name="connsiteX0" fmla="*/ 28616 w 5963377"/>
              <a:gd name="connsiteY0" fmla="*/ 11291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  <a:gd name="connsiteX4" fmla="*/ 28616 w 5963377"/>
              <a:gd name="connsiteY4" fmla="*/ 11291 h 6706612"/>
              <a:gd name="connsiteX0" fmla="*/ 28616 w 5963377"/>
              <a:gd name="connsiteY0" fmla="*/ 11291 h 6706612"/>
              <a:gd name="connsiteX1" fmla="*/ 5963377 w 5963377"/>
              <a:gd name="connsiteY1" fmla="*/ 0 h 6706612"/>
              <a:gd name="connsiteX2" fmla="*/ 1514052 w 5963377"/>
              <a:gd name="connsiteY2" fmla="*/ 6706612 h 6706612"/>
              <a:gd name="connsiteX3" fmla="*/ 0 w 5963377"/>
              <a:gd name="connsiteY3" fmla="*/ 6706612 h 6706612"/>
              <a:gd name="connsiteX4" fmla="*/ 28616 w 5963377"/>
              <a:gd name="connsiteY4" fmla="*/ 11291 h 6706612"/>
              <a:gd name="connsiteX0" fmla="*/ 28616 w 3210480"/>
              <a:gd name="connsiteY0" fmla="*/ 22582 h 6717903"/>
              <a:gd name="connsiteX1" fmla="*/ 3210480 w 3210480"/>
              <a:gd name="connsiteY1" fmla="*/ 0 h 6717903"/>
              <a:gd name="connsiteX2" fmla="*/ 1514052 w 3210480"/>
              <a:gd name="connsiteY2" fmla="*/ 6717903 h 6717903"/>
              <a:gd name="connsiteX3" fmla="*/ 0 w 3210480"/>
              <a:gd name="connsiteY3" fmla="*/ 6717903 h 6717903"/>
              <a:gd name="connsiteX4" fmla="*/ 28616 w 3210480"/>
              <a:gd name="connsiteY4" fmla="*/ 22582 h 6717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0480" h="6717903">
                <a:moveTo>
                  <a:pt x="28616" y="22582"/>
                </a:moveTo>
                <a:lnTo>
                  <a:pt x="3210480" y="0"/>
                </a:lnTo>
                <a:lnTo>
                  <a:pt x="1514052" y="6717903"/>
                </a:lnTo>
                <a:lnTo>
                  <a:pt x="0" y="6717903"/>
                </a:lnTo>
                <a:cubicBezTo>
                  <a:pt x="2840" y="4290426"/>
                  <a:pt x="25774" y="485496"/>
                  <a:pt x="28616" y="22582"/>
                </a:cubicBezTo>
                <a:close/>
              </a:path>
            </a:pathLst>
          </a:custGeom>
        </p:spPr>
      </p:pic>
      <p:pic>
        <p:nvPicPr>
          <p:cNvPr id="7" name="Picture 21" descr="FBB HORIZONTAL CENTRAL PLANA_SLOGAN.png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27"/>
          <a:stretch/>
        </p:blipFill>
        <p:spPr>
          <a:xfrm>
            <a:off x="21061627" y="343435"/>
            <a:ext cx="2950869" cy="706265"/>
          </a:xfrm>
          <a:prstGeom prst="rect">
            <a:avLst/>
          </a:prstGeom>
        </p:spPr>
      </p:pic>
      <p:sp>
        <p:nvSpPr>
          <p:cNvPr id="8" name="Retângulo 7"/>
          <p:cNvSpPr/>
          <p:nvPr/>
        </p:nvSpPr>
        <p:spPr>
          <a:xfrm>
            <a:off x="3792086" y="9051368"/>
            <a:ext cx="436196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6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_CONCEITO</a:t>
            </a:r>
            <a:endParaRPr lang="en-US" sz="56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5827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ounded Rectangle 8"/>
          <p:cNvSpPr/>
          <p:nvPr/>
        </p:nvSpPr>
        <p:spPr>
          <a:xfrm rot="5400000">
            <a:off x="11994337" y="3801513"/>
            <a:ext cx="2506008" cy="4394416"/>
          </a:xfrm>
          <a:prstGeom prst="roundRect">
            <a:avLst>
              <a:gd name="adj" fmla="val 5069"/>
            </a:avLst>
          </a:prstGeom>
          <a:solidFill>
            <a:srgbClr val="F6DC31"/>
          </a:solidFill>
          <a:ln>
            <a:solidFill>
              <a:srgbClr val="F6DC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rgbClr val="0038A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Picture 21" descr="FBB HORIZONTAL CENTRAL PLANA_SLOGAN.pn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27"/>
          <a:stretch/>
        </p:blipFill>
        <p:spPr>
          <a:xfrm>
            <a:off x="21061627" y="343435"/>
            <a:ext cx="2950869" cy="706265"/>
          </a:xfrm>
          <a:prstGeom prst="rect">
            <a:avLst/>
          </a:prstGeom>
        </p:spPr>
      </p:pic>
      <p:sp>
        <p:nvSpPr>
          <p:cNvPr id="32" name="TextBox 8"/>
          <p:cNvSpPr txBox="1"/>
          <p:nvPr/>
        </p:nvSpPr>
        <p:spPr>
          <a:xfrm>
            <a:off x="9080879" y="343970"/>
            <a:ext cx="11251157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6600" b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_POR QUE CRIAR </a:t>
            </a:r>
          </a:p>
          <a:p>
            <a:pPr algn="r"/>
            <a:r>
              <a:rPr lang="en-US" sz="6600" b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UM FUNDO PATRIMONIAL?</a:t>
            </a:r>
            <a:endParaRPr lang="en-US" sz="6600" b="1" dirty="0">
              <a:solidFill>
                <a:srgbClr val="445469"/>
              </a:solidFill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pic>
        <p:nvPicPr>
          <p:cNvPr id="29" name="Picture Placeholder 7" descr="Fundo-Slide.png"/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17" r="32975"/>
          <a:stretch/>
        </p:blipFill>
        <p:spPr>
          <a:xfrm>
            <a:off x="0" y="-23092"/>
            <a:ext cx="3689194" cy="13739092"/>
          </a:xfrm>
          <a:custGeom>
            <a:avLst/>
            <a:gdLst>
              <a:gd name="connsiteX0" fmla="*/ 2419818 w 5963377"/>
              <a:gd name="connsiteY0" fmla="*/ 0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  <a:gd name="connsiteX0" fmla="*/ 236190 w 6170951"/>
              <a:gd name="connsiteY0" fmla="*/ 11291 h 6706612"/>
              <a:gd name="connsiteX1" fmla="*/ 6170951 w 6170951"/>
              <a:gd name="connsiteY1" fmla="*/ 0 h 6706612"/>
              <a:gd name="connsiteX2" fmla="*/ 3751133 w 6170951"/>
              <a:gd name="connsiteY2" fmla="*/ 6706612 h 6706612"/>
              <a:gd name="connsiteX3" fmla="*/ 207574 w 6170951"/>
              <a:gd name="connsiteY3" fmla="*/ 6706612 h 6706612"/>
              <a:gd name="connsiteX4" fmla="*/ 236190 w 6170951"/>
              <a:gd name="connsiteY4" fmla="*/ 11291 h 6706612"/>
              <a:gd name="connsiteX0" fmla="*/ 28616 w 5963377"/>
              <a:gd name="connsiteY0" fmla="*/ 11291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  <a:gd name="connsiteX4" fmla="*/ 28616 w 5963377"/>
              <a:gd name="connsiteY4" fmla="*/ 11291 h 6706612"/>
              <a:gd name="connsiteX0" fmla="*/ 28616 w 5963377"/>
              <a:gd name="connsiteY0" fmla="*/ 11291 h 6706612"/>
              <a:gd name="connsiteX1" fmla="*/ 5963377 w 5963377"/>
              <a:gd name="connsiteY1" fmla="*/ 0 h 6706612"/>
              <a:gd name="connsiteX2" fmla="*/ 3543559 w 5963377"/>
              <a:gd name="connsiteY2" fmla="*/ 6706612 h 6706612"/>
              <a:gd name="connsiteX3" fmla="*/ 0 w 5963377"/>
              <a:gd name="connsiteY3" fmla="*/ 6706612 h 6706612"/>
              <a:gd name="connsiteX4" fmla="*/ 28616 w 5963377"/>
              <a:gd name="connsiteY4" fmla="*/ 11291 h 6706612"/>
              <a:gd name="connsiteX0" fmla="*/ 28616 w 5963377"/>
              <a:gd name="connsiteY0" fmla="*/ 11291 h 6706612"/>
              <a:gd name="connsiteX1" fmla="*/ 5963377 w 5963377"/>
              <a:gd name="connsiteY1" fmla="*/ 0 h 6706612"/>
              <a:gd name="connsiteX2" fmla="*/ 1514052 w 5963377"/>
              <a:gd name="connsiteY2" fmla="*/ 6706612 h 6706612"/>
              <a:gd name="connsiteX3" fmla="*/ 0 w 5963377"/>
              <a:gd name="connsiteY3" fmla="*/ 6706612 h 6706612"/>
              <a:gd name="connsiteX4" fmla="*/ 28616 w 5963377"/>
              <a:gd name="connsiteY4" fmla="*/ 11291 h 6706612"/>
              <a:gd name="connsiteX0" fmla="*/ 28616 w 3210480"/>
              <a:gd name="connsiteY0" fmla="*/ 22582 h 6717903"/>
              <a:gd name="connsiteX1" fmla="*/ 3210480 w 3210480"/>
              <a:gd name="connsiteY1" fmla="*/ 0 h 6717903"/>
              <a:gd name="connsiteX2" fmla="*/ 1514052 w 3210480"/>
              <a:gd name="connsiteY2" fmla="*/ 6717903 h 6717903"/>
              <a:gd name="connsiteX3" fmla="*/ 0 w 3210480"/>
              <a:gd name="connsiteY3" fmla="*/ 6717903 h 6717903"/>
              <a:gd name="connsiteX4" fmla="*/ 28616 w 3210480"/>
              <a:gd name="connsiteY4" fmla="*/ 22582 h 6717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0480" h="6717903">
                <a:moveTo>
                  <a:pt x="28616" y="22582"/>
                </a:moveTo>
                <a:lnTo>
                  <a:pt x="3210480" y="0"/>
                </a:lnTo>
                <a:lnTo>
                  <a:pt x="1514052" y="6717903"/>
                </a:lnTo>
                <a:lnTo>
                  <a:pt x="0" y="6717903"/>
                </a:lnTo>
                <a:cubicBezTo>
                  <a:pt x="2840" y="4290426"/>
                  <a:pt x="25774" y="485496"/>
                  <a:pt x="28616" y="22582"/>
                </a:cubicBezTo>
                <a:close/>
              </a:path>
            </a:pathLst>
          </a:custGeom>
        </p:spPr>
      </p:pic>
      <p:sp>
        <p:nvSpPr>
          <p:cNvPr id="33" name="Rounded Rectangle 8"/>
          <p:cNvSpPr/>
          <p:nvPr/>
        </p:nvSpPr>
        <p:spPr>
          <a:xfrm rot="5400000">
            <a:off x="19635617" y="9246985"/>
            <a:ext cx="2506008" cy="4394416"/>
          </a:xfrm>
          <a:prstGeom prst="roundRect">
            <a:avLst>
              <a:gd name="adj" fmla="val 5069"/>
            </a:avLst>
          </a:prstGeom>
          <a:solidFill>
            <a:srgbClr val="0038A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rgbClr val="0038A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TextBox 10"/>
          <p:cNvSpPr txBox="1"/>
          <p:nvPr/>
        </p:nvSpPr>
        <p:spPr>
          <a:xfrm>
            <a:off x="17755819" y="10908870"/>
            <a:ext cx="5274051" cy="1077218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lvl="1" algn="ctr"/>
            <a:r>
              <a:rPr lang="en-US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Montserrat Bold" charset="0"/>
                <a:cs typeface="Arial"/>
              </a:rPr>
              <a:t>REFORÇO DA GOVERNANÇA</a:t>
            </a:r>
            <a:endParaRPr lang="en-US" sz="32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ea typeface="Montserrat Bold" charset="0"/>
              <a:cs typeface="Arial"/>
            </a:endParaRPr>
          </a:p>
        </p:txBody>
      </p:sp>
      <p:sp>
        <p:nvSpPr>
          <p:cNvPr id="35" name="Rounded Rectangle 4"/>
          <p:cNvSpPr/>
          <p:nvPr/>
        </p:nvSpPr>
        <p:spPr>
          <a:xfrm rot="4907485">
            <a:off x="19596877" y="9271841"/>
            <a:ext cx="2469969" cy="4614162"/>
          </a:xfrm>
          <a:prstGeom prst="roundRect">
            <a:avLst>
              <a:gd name="adj" fmla="val 5069"/>
            </a:avLst>
          </a:prstGeom>
          <a:noFill/>
          <a:ln w="57150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rgbClr val="0038A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" name="Rounded Rectangle 8"/>
          <p:cNvSpPr/>
          <p:nvPr/>
        </p:nvSpPr>
        <p:spPr>
          <a:xfrm rot="5400000">
            <a:off x="19166794" y="4787407"/>
            <a:ext cx="2506008" cy="4394416"/>
          </a:xfrm>
          <a:prstGeom prst="roundRect">
            <a:avLst>
              <a:gd name="adj" fmla="val 5069"/>
            </a:avLst>
          </a:prstGeom>
          <a:solidFill>
            <a:srgbClr val="F6DC31"/>
          </a:solidFill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rgbClr val="0038A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Rounded Rectangle 4"/>
          <p:cNvSpPr/>
          <p:nvPr/>
        </p:nvSpPr>
        <p:spPr>
          <a:xfrm rot="4907485">
            <a:off x="19128054" y="4812263"/>
            <a:ext cx="2469969" cy="4614162"/>
          </a:xfrm>
          <a:prstGeom prst="roundRect">
            <a:avLst>
              <a:gd name="adj" fmla="val 5069"/>
            </a:avLst>
          </a:prstGeom>
          <a:noFill/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rgbClr val="0038A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TextBox 14"/>
          <p:cNvSpPr txBox="1"/>
          <p:nvPr/>
        </p:nvSpPr>
        <p:spPr>
          <a:xfrm>
            <a:off x="11050133" y="5482072"/>
            <a:ext cx="4394416" cy="1077218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1A1EC5">
                    <a:lumMod val="75000"/>
                  </a:srgbClr>
                </a:solidFill>
                <a:latin typeface="Arial"/>
                <a:ea typeface="Montserrat Bold" charset="0"/>
                <a:cs typeface="Arial"/>
              </a:rPr>
              <a:t>SUSTENTABILIDADE FINANCEIRA</a:t>
            </a:r>
            <a:endParaRPr lang="en-US" sz="3200" b="1" dirty="0">
              <a:solidFill>
                <a:srgbClr val="1A1EC5">
                  <a:lumMod val="75000"/>
                </a:srgbClr>
              </a:solidFill>
              <a:latin typeface="Arial"/>
              <a:ea typeface="Montserrat Bold" charset="0"/>
              <a:cs typeface="Arial"/>
            </a:endParaRPr>
          </a:p>
        </p:txBody>
      </p:sp>
      <p:sp>
        <p:nvSpPr>
          <p:cNvPr id="42" name="Rounded Rectangle 8"/>
          <p:cNvSpPr/>
          <p:nvPr/>
        </p:nvSpPr>
        <p:spPr>
          <a:xfrm rot="5400000">
            <a:off x="12313661" y="8290422"/>
            <a:ext cx="2506008" cy="4394416"/>
          </a:xfrm>
          <a:prstGeom prst="roundRect">
            <a:avLst>
              <a:gd name="adj" fmla="val 5069"/>
            </a:avLst>
          </a:prstGeom>
          <a:solidFill>
            <a:srgbClr val="0038A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rgbClr val="0038A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Rounded Rectangle 4"/>
          <p:cNvSpPr/>
          <p:nvPr/>
        </p:nvSpPr>
        <p:spPr>
          <a:xfrm rot="4907485">
            <a:off x="12274921" y="8315278"/>
            <a:ext cx="2469969" cy="4614162"/>
          </a:xfrm>
          <a:prstGeom prst="roundRect">
            <a:avLst>
              <a:gd name="adj" fmla="val 5069"/>
            </a:avLst>
          </a:prstGeom>
          <a:noFill/>
          <a:ln w="57150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rgbClr val="0038A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4" name="TextBox 12"/>
          <p:cNvSpPr txBox="1"/>
          <p:nvPr/>
        </p:nvSpPr>
        <p:spPr>
          <a:xfrm>
            <a:off x="11956332" y="9949021"/>
            <a:ext cx="3449488" cy="1077218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Montserrat Bold" charset="0"/>
                <a:cs typeface="Arial"/>
              </a:rPr>
              <a:t>MANUTENÇÃO DO PROPÓSITO</a:t>
            </a:r>
            <a:endParaRPr lang="en-US" sz="32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ea typeface="Montserrat Bold" charset="0"/>
              <a:cs typeface="Arial"/>
            </a:endParaRPr>
          </a:p>
        </p:txBody>
      </p:sp>
      <p:sp>
        <p:nvSpPr>
          <p:cNvPr id="58" name="Rounded Rectangle 4"/>
          <p:cNvSpPr/>
          <p:nvPr/>
        </p:nvSpPr>
        <p:spPr>
          <a:xfrm rot="4907485">
            <a:off x="11955597" y="3826369"/>
            <a:ext cx="2469969" cy="4614162"/>
          </a:xfrm>
          <a:prstGeom prst="roundRect">
            <a:avLst>
              <a:gd name="adj" fmla="val 5069"/>
            </a:avLst>
          </a:prstGeom>
          <a:noFill/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rgbClr val="0038A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5" name="Rounded Rectangle 8"/>
          <p:cNvSpPr/>
          <p:nvPr/>
        </p:nvSpPr>
        <p:spPr>
          <a:xfrm rot="5400000">
            <a:off x="5359635" y="6740977"/>
            <a:ext cx="2506008" cy="4394416"/>
          </a:xfrm>
          <a:prstGeom prst="roundRect">
            <a:avLst>
              <a:gd name="adj" fmla="val 5069"/>
            </a:avLst>
          </a:prstGeom>
          <a:solidFill>
            <a:srgbClr val="0038A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rgbClr val="0038A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6" name="Rounded Rectangle 4"/>
          <p:cNvSpPr/>
          <p:nvPr/>
        </p:nvSpPr>
        <p:spPr>
          <a:xfrm rot="4907485">
            <a:off x="5320895" y="6765833"/>
            <a:ext cx="2469969" cy="4614162"/>
          </a:xfrm>
          <a:prstGeom prst="roundRect">
            <a:avLst>
              <a:gd name="adj" fmla="val 5069"/>
            </a:avLst>
          </a:prstGeom>
          <a:noFill/>
          <a:ln w="57150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rgbClr val="0038A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8" name="TextBox 15"/>
          <p:cNvSpPr txBox="1"/>
          <p:nvPr/>
        </p:nvSpPr>
        <p:spPr>
          <a:xfrm>
            <a:off x="17933579" y="6712656"/>
            <a:ext cx="4972437" cy="5847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1A1EC5">
                    <a:lumMod val="75000"/>
                  </a:srgbClr>
                </a:solidFill>
                <a:latin typeface="Arial"/>
                <a:ea typeface="Montserrat Bold" charset="0"/>
                <a:cs typeface="Arial"/>
              </a:rPr>
              <a:t>INDEPENDÊNCIA</a:t>
            </a:r>
            <a:endParaRPr lang="en-US" sz="3200" b="1" dirty="0">
              <a:solidFill>
                <a:srgbClr val="1A1EC5">
                  <a:lumMod val="75000"/>
                </a:srgbClr>
              </a:solidFill>
              <a:latin typeface="Arial"/>
              <a:ea typeface="Montserrat Bold" charset="0"/>
              <a:cs typeface="Arial"/>
            </a:endParaRPr>
          </a:p>
        </p:txBody>
      </p:sp>
      <p:sp>
        <p:nvSpPr>
          <p:cNvPr id="70" name="TextBox 13"/>
          <p:cNvSpPr txBox="1"/>
          <p:nvPr/>
        </p:nvSpPr>
        <p:spPr>
          <a:xfrm>
            <a:off x="4452651" y="8615047"/>
            <a:ext cx="4261201" cy="5847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Montserrat Bold" charset="0"/>
                <a:cs typeface="Arial"/>
              </a:rPr>
              <a:t>ESTABILIDADE</a:t>
            </a:r>
            <a:endParaRPr lang="en-US" sz="32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ea typeface="Montserrat Bold" charset="0"/>
              <a:cs typeface="Arial"/>
            </a:endParaRPr>
          </a:p>
        </p:txBody>
      </p:sp>
      <p:sp>
        <p:nvSpPr>
          <p:cNvPr id="23" name="Rounded Rectangle 8"/>
          <p:cNvSpPr/>
          <p:nvPr/>
        </p:nvSpPr>
        <p:spPr>
          <a:xfrm rot="5400000">
            <a:off x="5359635" y="2184260"/>
            <a:ext cx="2506008" cy="4394416"/>
          </a:xfrm>
          <a:prstGeom prst="roundRect">
            <a:avLst>
              <a:gd name="adj" fmla="val 5069"/>
            </a:avLst>
          </a:prstGeom>
          <a:solidFill>
            <a:srgbClr val="F6DC31"/>
          </a:solidFill>
          <a:ln>
            <a:solidFill>
              <a:srgbClr val="F6DC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rgbClr val="0038A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14"/>
          <p:cNvSpPr txBox="1"/>
          <p:nvPr/>
        </p:nvSpPr>
        <p:spPr>
          <a:xfrm>
            <a:off x="4415431" y="4111040"/>
            <a:ext cx="4394416" cy="5847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1A1EC5">
                    <a:lumMod val="75000"/>
                  </a:srgbClr>
                </a:solidFill>
                <a:latin typeface="Arial"/>
                <a:ea typeface="Montserrat Bold" charset="0"/>
                <a:cs typeface="Arial"/>
              </a:rPr>
              <a:t>PERPETUIDADE</a:t>
            </a:r>
            <a:endParaRPr lang="en-US" sz="3200" b="1" dirty="0">
              <a:solidFill>
                <a:srgbClr val="1A1EC5">
                  <a:lumMod val="75000"/>
                </a:srgbClr>
              </a:solidFill>
              <a:latin typeface="Arial"/>
              <a:ea typeface="Montserrat Bold" charset="0"/>
              <a:cs typeface="Arial"/>
            </a:endParaRPr>
          </a:p>
        </p:txBody>
      </p:sp>
      <p:sp>
        <p:nvSpPr>
          <p:cNvPr id="25" name="Rounded Rectangle 4"/>
          <p:cNvSpPr/>
          <p:nvPr/>
        </p:nvSpPr>
        <p:spPr>
          <a:xfrm rot="4907485">
            <a:off x="5320895" y="2209116"/>
            <a:ext cx="2469969" cy="4614162"/>
          </a:xfrm>
          <a:prstGeom prst="roundRect">
            <a:avLst>
              <a:gd name="adj" fmla="val 5069"/>
            </a:avLst>
          </a:prstGeom>
          <a:noFill/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rgbClr val="0038A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73496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Diagonal Stripe 6"/>
          <p:cNvSpPr/>
          <p:nvPr/>
        </p:nvSpPr>
        <p:spPr>
          <a:xfrm rot="2699999">
            <a:off x="18772838" y="4227561"/>
            <a:ext cx="4125666" cy="4116293"/>
          </a:xfrm>
          <a:prstGeom prst="diagStripe">
            <a:avLst>
              <a:gd name="adj" fmla="val 63445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37572"/>
              </a:solidFill>
              <a:latin typeface="Open Sans Regular" charset="0"/>
            </a:endParaRPr>
          </a:p>
        </p:txBody>
      </p:sp>
      <p:sp>
        <p:nvSpPr>
          <p:cNvPr id="27" name="Diagonal Stripe 6"/>
          <p:cNvSpPr/>
          <p:nvPr/>
        </p:nvSpPr>
        <p:spPr>
          <a:xfrm rot="2699999">
            <a:off x="12304225" y="4183657"/>
            <a:ext cx="4125666" cy="4116293"/>
          </a:xfrm>
          <a:prstGeom prst="diagStripe">
            <a:avLst>
              <a:gd name="adj" fmla="val 63445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37572"/>
              </a:solidFill>
              <a:latin typeface="Open Sans Regular" charset="0"/>
            </a:endParaRPr>
          </a:p>
        </p:txBody>
      </p:sp>
      <p:pic>
        <p:nvPicPr>
          <p:cNvPr id="21" name="Picture Placeholder 8" descr="SDADSA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33" r="49533"/>
          <a:stretch/>
        </p:blipFill>
        <p:spPr>
          <a:xfrm>
            <a:off x="-1371582" y="2"/>
            <a:ext cx="6762640" cy="13751999"/>
          </a:xfrm>
          <a:custGeom>
            <a:avLst/>
            <a:gdLst>
              <a:gd name="connsiteX0" fmla="*/ 0 w 19393999"/>
              <a:gd name="connsiteY0" fmla="*/ 0 h 13715999"/>
              <a:gd name="connsiteX1" fmla="*/ 19393999 w 19393999"/>
              <a:gd name="connsiteY1" fmla="*/ 0 h 13715999"/>
              <a:gd name="connsiteX2" fmla="*/ 13782907 w 19393999"/>
              <a:gd name="connsiteY2" fmla="*/ 13715999 h 13715999"/>
              <a:gd name="connsiteX3" fmla="*/ 0 w 19393999"/>
              <a:gd name="connsiteY3" fmla="*/ 13715999 h 13715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93999" h="13715999">
                <a:moveTo>
                  <a:pt x="0" y="0"/>
                </a:moveTo>
                <a:lnTo>
                  <a:pt x="19393999" y="0"/>
                </a:lnTo>
                <a:lnTo>
                  <a:pt x="13782907" y="13715999"/>
                </a:lnTo>
                <a:lnTo>
                  <a:pt x="0" y="13715999"/>
                </a:lnTo>
                <a:close/>
              </a:path>
            </a:pathLst>
          </a:custGeom>
        </p:spPr>
      </p:pic>
      <p:sp>
        <p:nvSpPr>
          <p:cNvPr id="38" name="Retângulo 37"/>
          <p:cNvSpPr/>
          <p:nvPr/>
        </p:nvSpPr>
        <p:spPr>
          <a:xfrm>
            <a:off x="5855272" y="3386376"/>
            <a:ext cx="2741719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0000" dirty="0" smtClean="0">
                <a:solidFill>
                  <a:srgbClr val="FFFFFF"/>
                </a:solidFill>
                <a:latin typeface="Adobe Ming Std L" pitchFamily="18" charset="-128"/>
                <a:ea typeface="Adobe Ming Std L" pitchFamily="18" charset="-128"/>
                <a:cs typeface="Adobe Arabic" pitchFamily="18" charset="-78"/>
              </a:rPr>
              <a:t>!</a:t>
            </a:r>
            <a:endParaRPr lang="pt-BR" sz="10000" dirty="0">
              <a:solidFill>
                <a:srgbClr val="FFFFFF"/>
              </a:solidFill>
              <a:latin typeface="Adobe Ming Std L" pitchFamily="18" charset="-128"/>
              <a:ea typeface="Adobe Ming Std L" pitchFamily="18" charset="-128"/>
              <a:cs typeface="Adobe Arabic" pitchFamily="18" charset="-78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20103065" y="5375215"/>
            <a:ext cx="1620957" cy="64633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b="1" dirty="0" smtClean="0">
                <a:solidFill>
                  <a:srgbClr val="1A1EC5">
                    <a:lumMod val="75000"/>
                  </a:srgbClr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COMO</a:t>
            </a:r>
            <a:endParaRPr lang="en-US" b="1" dirty="0">
              <a:solidFill>
                <a:srgbClr val="1A1EC5">
                  <a:lumMod val="75000"/>
                </a:srgbClr>
              </a:solidFill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cxnSp>
        <p:nvCxnSpPr>
          <p:cNvPr id="6" name="Conector reto 5"/>
          <p:cNvCxnSpPr/>
          <p:nvPr/>
        </p:nvCxnSpPr>
        <p:spPr>
          <a:xfrm>
            <a:off x="17833920" y="3958117"/>
            <a:ext cx="0" cy="7704699"/>
          </a:xfrm>
          <a:prstGeom prst="line">
            <a:avLst/>
          </a:prstGeom>
          <a:ln w="31750"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Diagonal Stripe 6"/>
          <p:cNvSpPr/>
          <p:nvPr/>
        </p:nvSpPr>
        <p:spPr>
          <a:xfrm rot="2699999">
            <a:off x="5693721" y="4159531"/>
            <a:ext cx="4125666" cy="4116293"/>
          </a:xfrm>
          <a:prstGeom prst="diagStripe">
            <a:avLst>
              <a:gd name="adj" fmla="val 63445"/>
            </a:avLst>
          </a:prstGeom>
          <a:solidFill>
            <a:srgbClr val="F6DC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37572"/>
              </a:solidFill>
              <a:latin typeface="Open Sans Regular" charset="0"/>
            </a:endParaRPr>
          </a:p>
        </p:txBody>
      </p:sp>
      <p:sp>
        <p:nvSpPr>
          <p:cNvPr id="29" name="TextBox 15"/>
          <p:cNvSpPr txBox="1"/>
          <p:nvPr/>
        </p:nvSpPr>
        <p:spPr>
          <a:xfrm>
            <a:off x="5784234" y="5375215"/>
            <a:ext cx="3920689" cy="64633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b="1" dirty="0" smtClean="0">
                <a:solidFill>
                  <a:srgbClr val="1A1EC5">
                    <a:lumMod val="75000"/>
                  </a:srgbClr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RENTABILIDADE</a:t>
            </a:r>
            <a:endParaRPr lang="en-US" b="1" dirty="0">
              <a:solidFill>
                <a:srgbClr val="1A1EC5">
                  <a:lumMod val="75000"/>
                </a:srgbClr>
              </a:solidFill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sp>
        <p:nvSpPr>
          <p:cNvPr id="25" name="TextBox 45"/>
          <p:cNvSpPr txBox="1"/>
          <p:nvPr/>
        </p:nvSpPr>
        <p:spPr>
          <a:xfrm>
            <a:off x="10970405" y="743713"/>
            <a:ext cx="6766596" cy="12467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10000"/>
              </a:lnSpc>
            </a:pPr>
            <a:r>
              <a:rPr lang="en-US" sz="6600" b="1" dirty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_</a:t>
            </a:r>
            <a:r>
              <a:rPr lang="en-US" sz="6600" b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GOVERNANÇA</a:t>
            </a:r>
            <a:endParaRPr lang="en-US" sz="6600" b="1" dirty="0">
              <a:solidFill>
                <a:srgbClr val="445469"/>
              </a:solidFill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sp>
        <p:nvSpPr>
          <p:cNvPr id="34" name="TextBox 31"/>
          <p:cNvSpPr txBox="1"/>
          <p:nvPr/>
        </p:nvSpPr>
        <p:spPr>
          <a:xfrm>
            <a:off x="5980985" y="3596232"/>
            <a:ext cx="3735446" cy="1138773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400" b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POLÍTICA DE </a:t>
            </a:r>
          </a:p>
          <a:p>
            <a:pPr algn="ctr"/>
            <a:r>
              <a:rPr lang="en-US" sz="3400" b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INVESTIMENTOS</a:t>
            </a:r>
            <a:endParaRPr lang="en-US" sz="3400" b="1" dirty="0">
              <a:solidFill>
                <a:srgbClr val="445469"/>
              </a:solidFill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sp>
        <p:nvSpPr>
          <p:cNvPr id="40" name="Rounded Rectangle 28"/>
          <p:cNvSpPr/>
          <p:nvPr/>
        </p:nvSpPr>
        <p:spPr>
          <a:xfrm rot="5400000">
            <a:off x="6253057" y="7078870"/>
            <a:ext cx="2945719" cy="2945719"/>
          </a:xfrm>
          <a:prstGeom prst="roundRect">
            <a:avLst/>
          </a:prstGeom>
          <a:solidFill>
            <a:schemeClr val="bg1"/>
          </a:solidFill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3" name="Rounded Rectangle 28"/>
          <p:cNvSpPr/>
          <p:nvPr/>
        </p:nvSpPr>
        <p:spPr>
          <a:xfrm rot="5400000">
            <a:off x="19369308" y="7095834"/>
            <a:ext cx="2945719" cy="2945719"/>
          </a:xfrm>
          <a:prstGeom prst="roundRect">
            <a:avLst/>
          </a:prstGeom>
          <a:solidFill>
            <a:schemeClr val="bg1"/>
          </a:solidFill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23" name="Picture 21" descr="FBB HORIZONTAL CENTRAL PLANA_SLOGAN.png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27"/>
          <a:stretch/>
        </p:blipFill>
        <p:spPr>
          <a:xfrm>
            <a:off x="21061627" y="343435"/>
            <a:ext cx="2950869" cy="706265"/>
          </a:xfrm>
          <a:prstGeom prst="rect">
            <a:avLst/>
          </a:prstGeom>
        </p:spPr>
      </p:pic>
      <p:cxnSp>
        <p:nvCxnSpPr>
          <p:cNvPr id="22" name="Conector reto 21"/>
          <p:cNvCxnSpPr/>
          <p:nvPr/>
        </p:nvCxnSpPr>
        <p:spPr>
          <a:xfrm>
            <a:off x="11048898" y="3891859"/>
            <a:ext cx="0" cy="7704699"/>
          </a:xfrm>
          <a:prstGeom prst="line">
            <a:avLst/>
          </a:prstGeom>
          <a:ln w="31750"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15"/>
          <p:cNvSpPr txBox="1"/>
          <p:nvPr/>
        </p:nvSpPr>
        <p:spPr>
          <a:xfrm>
            <a:off x="13278619" y="5388469"/>
            <a:ext cx="2176879" cy="64633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b="1" dirty="0" smtClean="0">
                <a:solidFill>
                  <a:srgbClr val="1A1EC5">
                    <a:lumMod val="75000"/>
                  </a:srgbClr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QUANTO</a:t>
            </a:r>
            <a:endParaRPr lang="en-US" b="1" dirty="0">
              <a:solidFill>
                <a:srgbClr val="1A1EC5">
                  <a:lumMod val="75000"/>
                </a:srgbClr>
              </a:solidFill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sp>
        <p:nvSpPr>
          <p:cNvPr id="39" name="Rounded Rectangle 28"/>
          <p:cNvSpPr/>
          <p:nvPr/>
        </p:nvSpPr>
        <p:spPr>
          <a:xfrm rot="5400000">
            <a:off x="12822822" y="7109088"/>
            <a:ext cx="2945719" cy="2945719"/>
          </a:xfrm>
          <a:prstGeom prst="roundRect">
            <a:avLst/>
          </a:prstGeom>
          <a:solidFill>
            <a:schemeClr val="bg1"/>
          </a:solidFill>
          <a:ln w="381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4" name="TextBox 31"/>
          <p:cNvSpPr txBox="1"/>
          <p:nvPr/>
        </p:nvSpPr>
        <p:spPr>
          <a:xfrm>
            <a:off x="12816836" y="3609486"/>
            <a:ext cx="3050708" cy="1138773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400" b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POLÍTICA DE </a:t>
            </a:r>
          </a:p>
          <a:p>
            <a:pPr algn="ctr"/>
            <a:r>
              <a:rPr lang="en-US" sz="3400" b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RETIRADA</a:t>
            </a:r>
            <a:endParaRPr lang="en-US" sz="3400" b="1" dirty="0">
              <a:solidFill>
                <a:srgbClr val="445469"/>
              </a:solidFill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sp>
        <p:nvSpPr>
          <p:cNvPr id="45" name="TextBox 31"/>
          <p:cNvSpPr txBox="1"/>
          <p:nvPr/>
        </p:nvSpPr>
        <p:spPr>
          <a:xfrm>
            <a:off x="19310318" y="3602862"/>
            <a:ext cx="3050708" cy="1138773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400" b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POLÍTICA DE </a:t>
            </a:r>
          </a:p>
          <a:p>
            <a:pPr algn="ctr"/>
            <a:r>
              <a:rPr lang="en-US" sz="3400" b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USO</a:t>
            </a:r>
            <a:endParaRPr lang="en-US" sz="3400" b="1" dirty="0">
              <a:solidFill>
                <a:srgbClr val="445469"/>
              </a:solidFill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4016" y="7633237"/>
            <a:ext cx="1478811" cy="1810560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0206" y="7425421"/>
            <a:ext cx="2512474" cy="2109530"/>
          </a:xfrm>
          <a:prstGeom prst="rect">
            <a:avLst/>
          </a:prstGeom>
        </p:spPr>
      </p:pic>
      <p:pic>
        <p:nvPicPr>
          <p:cNvPr id="46" name="Picture 6" descr="010-green-earth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16189" y="7572457"/>
            <a:ext cx="1280592" cy="198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44170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 descr="Fundo-Slide.png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74" b="37674"/>
          <a:stretch>
            <a:fillRect/>
          </a:stretch>
        </p:blipFill>
        <p:spPr>
          <a:xfrm>
            <a:off x="1" y="0"/>
            <a:ext cx="20748073" cy="2700421"/>
          </a:xfrm>
        </p:spPr>
      </p:pic>
      <p:pic>
        <p:nvPicPr>
          <p:cNvPr id="5" name="Picture 21" descr="FBB HORIZONTAL CENTRAL PLANA_SLOGAN.png">
            <a:hlinkClick r:id="rId4" action="ppaction://hlinksldjump"/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27"/>
          <a:stretch/>
        </p:blipFill>
        <p:spPr>
          <a:xfrm>
            <a:off x="21061627" y="343435"/>
            <a:ext cx="2950869" cy="706265"/>
          </a:xfrm>
          <a:prstGeom prst="rect">
            <a:avLst/>
          </a:prstGeom>
        </p:spPr>
      </p:pic>
      <p:sp>
        <p:nvSpPr>
          <p:cNvPr id="4" name="TextBox 14"/>
          <p:cNvSpPr txBox="1"/>
          <p:nvPr/>
        </p:nvSpPr>
        <p:spPr>
          <a:xfrm>
            <a:off x="3574899" y="2107869"/>
            <a:ext cx="17600652" cy="13747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10000"/>
              </a:lnSpc>
            </a:pPr>
            <a:r>
              <a:rPr lang="en-US" sz="6600" b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_EVOLUÇÃO DOS FUNDOS PATRIMONIAIS</a:t>
            </a:r>
            <a:endParaRPr lang="en-US" sz="6600" b="1" dirty="0">
              <a:solidFill>
                <a:srgbClr val="445469"/>
              </a:solidFill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sp>
        <p:nvSpPr>
          <p:cNvPr id="7" name="Freeform 21"/>
          <p:cNvSpPr/>
          <p:nvPr/>
        </p:nvSpPr>
        <p:spPr>
          <a:xfrm>
            <a:off x="477106" y="7830257"/>
            <a:ext cx="5286946" cy="1761892"/>
          </a:xfrm>
          <a:custGeom>
            <a:avLst/>
            <a:gdLst>
              <a:gd name="connsiteX0" fmla="*/ 0 w 4388294"/>
              <a:gd name="connsiteY0" fmla="*/ 0 h 1755317"/>
              <a:gd name="connsiteX1" fmla="*/ 3510636 w 4388294"/>
              <a:gd name="connsiteY1" fmla="*/ 0 h 1755317"/>
              <a:gd name="connsiteX2" fmla="*/ 4388294 w 4388294"/>
              <a:gd name="connsiteY2" fmla="*/ 877659 h 1755317"/>
              <a:gd name="connsiteX3" fmla="*/ 3510636 w 4388294"/>
              <a:gd name="connsiteY3" fmla="*/ 1755317 h 1755317"/>
              <a:gd name="connsiteX4" fmla="*/ 0 w 4388294"/>
              <a:gd name="connsiteY4" fmla="*/ 1755317 h 1755317"/>
              <a:gd name="connsiteX5" fmla="*/ 877659 w 4388294"/>
              <a:gd name="connsiteY5" fmla="*/ 877659 h 1755317"/>
              <a:gd name="connsiteX6" fmla="*/ 0 w 4388294"/>
              <a:gd name="connsiteY6" fmla="*/ 0 h 1755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8294" h="1755317">
                <a:moveTo>
                  <a:pt x="0" y="0"/>
                </a:moveTo>
                <a:lnTo>
                  <a:pt x="3510636" y="0"/>
                </a:lnTo>
                <a:lnTo>
                  <a:pt x="4388294" y="877659"/>
                </a:lnTo>
                <a:lnTo>
                  <a:pt x="3510636" y="1755317"/>
                </a:lnTo>
                <a:lnTo>
                  <a:pt x="0" y="1755317"/>
                </a:lnTo>
                <a:lnTo>
                  <a:pt x="877659" y="877659"/>
                </a:lnTo>
                <a:lnTo>
                  <a:pt x="0" y="0"/>
                </a:lnTo>
                <a:close/>
              </a:path>
            </a:pathLst>
          </a:custGeom>
          <a:solidFill>
            <a:srgbClr val="F6DD16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37692" tIns="86678" rIns="964336" bIns="86678" numCol="1" spcCol="1270" anchor="ctr" anchorCtr="0">
            <a:noAutofit/>
          </a:bodyPr>
          <a:lstStyle/>
          <a:p>
            <a:pPr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6500" dirty="0">
              <a:solidFill>
                <a:srgbClr val="FFFFFF"/>
              </a:solidFill>
              <a:latin typeface="Open Sans Regular" charset="0"/>
            </a:endParaRPr>
          </a:p>
        </p:txBody>
      </p:sp>
      <p:sp>
        <p:nvSpPr>
          <p:cNvPr id="8" name="Freeform 23"/>
          <p:cNvSpPr/>
          <p:nvPr/>
        </p:nvSpPr>
        <p:spPr>
          <a:xfrm>
            <a:off x="4965781" y="7830257"/>
            <a:ext cx="5286946" cy="1761892"/>
          </a:xfrm>
          <a:custGeom>
            <a:avLst/>
            <a:gdLst>
              <a:gd name="connsiteX0" fmla="*/ 0 w 4388294"/>
              <a:gd name="connsiteY0" fmla="*/ 0 h 1755317"/>
              <a:gd name="connsiteX1" fmla="*/ 3510636 w 4388294"/>
              <a:gd name="connsiteY1" fmla="*/ 0 h 1755317"/>
              <a:gd name="connsiteX2" fmla="*/ 4388294 w 4388294"/>
              <a:gd name="connsiteY2" fmla="*/ 877659 h 1755317"/>
              <a:gd name="connsiteX3" fmla="*/ 3510636 w 4388294"/>
              <a:gd name="connsiteY3" fmla="*/ 1755317 h 1755317"/>
              <a:gd name="connsiteX4" fmla="*/ 0 w 4388294"/>
              <a:gd name="connsiteY4" fmla="*/ 1755317 h 1755317"/>
              <a:gd name="connsiteX5" fmla="*/ 877659 w 4388294"/>
              <a:gd name="connsiteY5" fmla="*/ 877659 h 1755317"/>
              <a:gd name="connsiteX6" fmla="*/ 0 w 4388294"/>
              <a:gd name="connsiteY6" fmla="*/ 0 h 1755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8294" h="1755317">
                <a:moveTo>
                  <a:pt x="0" y="0"/>
                </a:moveTo>
                <a:lnTo>
                  <a:pt x="3510636" y="0"/>
                </a:lnTo>
                <a:lnTo>
                  <a:pt x="4388294" y="877659"/>
                </a:lnTo>
                <a:lnTo>
                  <a:pt x="3510636" y="1755317"/>
                </a:lnTo>
                <a:lnTo>
                  <a:pt x="0" y="1755317"/>
                </a:lnTo>
                <a:lnTo>
                  <a:pt x="877659" y="877659"/>
                </a:lnTo>
                <a:lnTo>
                  <a:pt x="0" y="0"/>
                </a:lnTo>
                <a:close/>
              </a:path>
            </a:pathLst>
          </a:custGeom>
          <a:solidFill>
            <a:srgbClr val="0038A8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37692" tIns="86678" rIns="964336" bIns="86678" numCol="1" spcCol="1270" anchor="ctr" anchorCtr="0">
            <a:noAutofit/>
          </a:bodyPr>
          <a:lstStyle/>
          <a:p>
            <a:pPr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6500" dirty="0">
              <a:solidFill>
                <a:srgbClr val="0038A8"/>
              </a:solidFill>
              <a:latin typeface="Open Sans Regular" charset="0"/>
            </a:endParaRPr>
          </a:p>
        </p:txBody>
      </p:sp>
      <p:sp>
        <p:nvSpPr>
          <p:cNvPr id="9" name="Freeform 25"/>
          <p:cNvSpPr/>
          <p:nvPr/>
        </p:nvSpPr>
        <p:spPr>
          <a:xfrm>
            <a:off x="9494212" y="7830257"/>
            <a:ext cx="5286946" cy="1761892"/>
          </a:xfrm>
          <a:custGeom>
            <a:avLst/>
            <a:gdLst>
              <a:gd name="connsiteX0" fmla="*/ 0 w 4388294"/>
              <a:gd name="connsiteY0" fmla="*/ 0 h 1755317"/>
              <a:gd name="connsiteX1" fmla="*/ 3510636 w 4388294"/>
              <a:gd name="connsiteY1" fmla="*/ 0 h 1755317"/>
              <a:gd name="connsiteX2" fmla="*/ 4388294 w 4388294"/>
              <a:gd name="connsiteY2" fmla="*/ 877659 h 1755317"/>
              <a:gd name="connsiteX3" fmla="*/ 3510636 w 4388294"/>
              <a:gd name="connsiteY3" fmla="*/ 1755317 h 1755317"/>
              <a:gd name="connsiteX4" fmla="*/ 0 w 4388294"/>
              <a:gd name="connsiteY4" fmla="*/ 1755317 h 1755317"/>
              <a:gd name="connsiteX5" fmla="*/ 877659 w 4388294"/>
              <a:gd name="connsiteY5" fmla="*/ 877659 h 1755317"/>
              <a:gd name="connsiteX6" fmla="*/ 0 w 4388294"/>
              <a:gd name="connsiteY6" fmla="*/ 0 h 1755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8294" h="1755317">
                <a:moveTo>
                  <a:pt x="0" y="0"/>
                </a:moveTo>
                <a:lnTo>
                  <a:pt x="3510636" y="0"/>
                </a:lnTo>
                <a:lnTo>
                  <a:pt x="4388294" y="877659"/>
                </a:lnTo>
                <a:lnTo>
                  <a:pt x="3510636" y="1755317"/>
                </a:lnTo>
                <a:lnTo>
                  <a:pt x="0" y="1755317"/>
                </a:lnTo>
                <a:lnTo>
                  <a:pt x="877659" y="877659"/>
                </a:lnTo>
                <a:lnTo>
                  <a:pt x="0" y="0"/>
                </a:lnTo>
                <a:close/>
              </a:path>
            </a:pathLst>
          </a:custGeom>
          <a:solidFill>
            <a:srgbClr val="F6DD16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37692" tIns="86678" rIns="964336" bIns="86678" numCol="1" spcCol="1270" anchor="ctr" anchorCtr="0">
            <a:noAutofit/>
          </a:bodyPr>
          <a:lstStyle/>
          <a:p>
            <a:pPr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6500" dirty="0">
              <a:solidFill>
                <a:srgbClr val="FFFFFF"/>
              </a:solidFill>
              <a:latin typeface="Open Sans Regular" charset="0"/>
            </a:endParaRPr>
          </a:p>
        </p:txBody>
      </p:sp>
      <p:sp>
        <p:nvSpPr>
          <p:cNvPr id="10" name="Freeform 26"/>
          <p:cNvSpPr/>
          <p:nvPr/>
        </p:nvSpPr>
        <p:spPr>
          <a:xfrm>
            <a:off x="14022643" y="7830257"/>
            <a:ext cx="5286946" cy="1761892"/>
          </a:xfrm>
          <a:custGeom>
            <a:avLst/>
            <a:gdLst>
              <a:gd name="connsiteX0" fmla="*/ 0 w 4388294"/>
              <a:gd name="connsiteY0" fmla="*/ 0 h 1755317"/>
              <a:gd name="connsiteX1" fmla="*/ 3510636 w 4388294"/>
              <a:gd name="connsiteY1" fmla="*/ 0 h 1755317"/>
              <a:gd name="connsiteX2" fmla="*/ 4388294 w 4388294"/>
              <a:gd name="connsiteY2" fmla="*/ 877659 h 1755317"/>
              <a:gd name="connsiteX3" fmla="*/ 3510636 w 4388294"/>
              <a:gd name="connsiteY3" fmla="*/ 1755317 h 1755317"/>
              <a:gd name="connsiteX4" fmla="*/ 0 w 4388294"/>
              <a:gd name="connsiteY4" fmla="*/ 1755317 h 1755317"/>
              <a:gd name="connsiteX5" fmla="*/ 877659 w 4388294"/>
              <a:gd name="connsiteY5" fmla="*/ 877659 h 1755317"/>
              <a:gd name="connsiteX6" fmla="*/ 0 w 4388294"/>
              <a:gd name="connsiteY6" fmla="*/ 0 h 1755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8294" h="1755317">
                <a:moveTo>
                  <a:pt x="0" y="0"/>
                </a:moveTo>
                <a:lnTo>
                  <a:pt x="3510636" y="0"/>
                </a:lnTo>
                <a:lnTo>
                  <a:pt x="4388294" y="877659"/>
                </a:lnTo>
                <a:lnTo>
                  <a:pt x="3510636" y="1755317"/>
                </a:lnTo>
                <a:lnTo>
                  <a:pt x="0" y="1755317"/>
                </a:lnTo>
                <a:lnTo>
                  <a:pt x="877659" y="877659"/>
                </a:lnTo>
                <a:lnTo>
                  <a:pt x="0" y="0"/>
                </a:lnTo>
                <a:close/>
              </a:path>
            </a:pathLst>
          </a:custGeom>
          <a:solidFill>
            <a:srgbClr val="0038A8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37692" tIns="86678" rIns="964336" bIns="86678" numCol="1" spcCol="1270" anchor="ctr" anchorCtr="0">
            <a:noAutofit/>
          </a:bodyPr>
          <a:lstStyle/>
          <a:p>
            <a:pPr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6500" dirty="0">
              <a:solidFill>
                <a:srgbClr val="0038A8"/>
              </a:solidFill>
              <a:latin typeface="Open Sans Regular" charset="0"/>
            </a:endParaRPr>
          </a:p>
        </p:txBody>
      </p:sp>
      <p:sp>
        <p:nvSpPr>
          <p:cNvPr id="11" name="TextBox 27"/>
          <p:cNvSpPr txBox="1"/>
          <p:nvPr/>
        </p:nvSpPr>
        <p:spPr>
          <a:xfrm>
            <a:off x="15306262" y="8434204"/>
            <a:ext cx="3283452" cy="553998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3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HAVARD / YALE</a:t>
            </a:r>
            <a:endParaRPr lang="en-US" sz="30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sp>
        <p:nvSpPr>
          <p:cNvPr id="12" name="TextBox 28"/>
          <p:cNvSpPr txBox="1"/>
          <p:nvPr/>
        </p:nvSpPr>
        <p:spPr>
          <a:xfrm>
            <a:off x="2234287" y="8434204"/>
            <a:ext cx="1911939" cy="553998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3000" b="1" dirty="0" smtClean="0">
                <a:solidFill>
                  <a:srgbClr val="1A1EC5">
                    <a:lumMod val="75000"/>
                  </a:srgbClr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PLATÃO</a:t>
            </a:r>
            <a:endParaRPr lang="en-US" sz="3000" b="1" dirty="0">
              <a:solidFill>
                <a:srgbClr val="1A1EC5">
                  <a:lumMod val="75000"/>
                </a:srgbClr>
              </a:solidFill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sp>
        <p:nvSpPr>
          <p:cNvPr id="13" name="TextBox 29"/>
          <p:cNvSpPr txBox="1"/>
          <p:nvPr/>
        </p:nvSpPr>
        <p:spPr>
          <a:xfrm>
            <a:off x="6619462" y="8434204"/>
            <a:ext cx="2373940" cy="553998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3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C</a:t>
            </a:r>
            <a:r>
              <a:rPr lang="en-US" sz="3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ARNEGIE</a:t>
            </a:r>
            <a:endParaRPr lang="en-US" sz="30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sp>
        <p:nvSpPr>
          <p:cNvPr id="14" name="TextBox 30"/>
          <p:cNvSpPr txBox="1"/>
          <p:nvPr/>
        </p:nvSpPr>
        <p:spPr>
          <a:xfrm>
            <a:off x="10634874" y="8434204"/>
            <a:ext cx="3529276" cy="553998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3000" b="1" dirty="0" smtClean="0">
                <a:solidFill>
                  <a:srgbClr val="1A1EC5">
                    <a:lumMod val="75000"/>
                  </a:srgbClr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ROCKEFELLER</a:t>
            </a:r>
            <a:endParaRPr lang="en-US" sz="3000" b="1" dirty="0">
              <a:solidFill>
                <a:srgbClr val="1A1EC5">
                  <a:lumMod val="75000"/>
                </a:srgbClr>
              </a:solidFill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cxnSp>
        <p:nvCxnSpPr>
          <p:cNvPr id="21" name="Straight Connector 38"/>
          <p:cNvCxnSpPr/>
          <p:nvPr/>
        </p:nvCxnSpPr>
        <p:spPr>
          <a:xfrm flipV="1">
            <a:off x="3209634" y="6403620"/>
            <a:ext cx="0" cy="1113266"/>
          </a:xfrm>
          <a:prstGeom prst="line">
            <a:avLst/>
          </a:prstGeom>
          <a:ln w="28575"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39"/>
          <p:cNvSpPr txBox="1"/>
          <p:nvPr/>
        </p:nvSpPr>
        <p:spPr>
          <a:xfrm>
            <a:off x="1658270" y="3932656"/>
            <a:ext cx="3196709" cy="58477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PROPRIEDADE</a:t>
            </a:r>
            <a:endParaRPr lang="en-US" sz="3200" b="1" dirty="0">
              <a:solidFill>
                <a:srgbClr val="445469"/>
              </a:solidFill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sp>
        <p:nvSpPr>
          <p:cNvPr id="23" name="Subtitle 2"/>
          <p:cNvSpPr txBox="1">
            <a:spLocks/>
          </p:cNvSpPr>
          <p:nvPr/>
        </p:nvSpPr>
        <p:spPr>
          <a:xfrm>
            <a:off x="455000" y="4354062"/>
            <a:ext cx="5621950" cy="1873913"/>
          </a:xfrm>
          <a:prstGeom prst="rect">
            <a:avLst/>
          </a:prstGeom>
        </p:spPr>
        <p:txBody>
          <a:bodyPr vert="horz" wrap="square" lIns="217490" tIns="108745" rIns="217490" bIns="108745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4300"/>
              </a:lnSpc>
            </a:pPr>
            <a:r>
              <a:rPr lang="en-US" sz="3200" dirty="0" err="1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Administrada</a:t>
            </a:r>
            <a:r>
              <a:rPr lang="en-US" sz="3200" dirty="0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pelo</a:t>
            </a:r>
            <a:r>
              <a:rPr lang="en-US" sz="3200" dirty="0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sobrinho</a:t>
            </a:r>
            <a:r>
              <a:rPr lang="en-US" sz="3200" dirty="0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 para </a:t>
            </a:r>
            <a:r>
              <a:rPr lang="en-US" sz="3200" dirty="0" err="1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provimento</a:t>
            </a:r>
            <a:r>
              <a:rPr lang="en-US" sz="3200" dirty="0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 de </a:t>
            </a:r>
            <a:r>
              <a:rPr lang="en-US" sz="3200" dirty="0" err="1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recursos</a:t>
            </a:r>
            <a:r>
              <a:rPr lang="en-US" sz="3200" dirty="0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 à Academia </a:t>
            </a:r>
            <a:r>
              <a:rPr lang="en-US" sz="3200" dirty="0" err="1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por</a:t>
            </a:r>
            <a:r>
              <a:rPr lang="en-US" sz="3200" dirty="0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ele</a:t>
            </a:r>
            <a:r>
              <a:rPr lang="en-US" sz="3200" dirty="0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fundada</a:t>
            </a:r>
            <a:r>
              <a:rPr lang="en-US" sz="3200" dirty="0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.</a:t>
            </a:r>
            <a:endParaRPr lang="en-US" sz="3200" dirty="0">
              <a:solidFill>
                <a:srgbClr val="445469"/>
              </a:solidFill>
              <a:latin typeface="Arial" panose="020B0604020202020204" pitchFamily="34" charset="0"/>
              <a:ea typeface="Montserrat Light" charset="0"/>
              <a:cs typeface="Arial" panose="020B0604020202020204" pitchFamily="34" charset="0"/>
            </a:endParaRPr>
          </a:p>
        </p:txBody>
      </p:sp>
      <p:cxnSp>
        <p:nvCxnSpPr>
          <p:cNvPr id="24" name="Straight Connector 41"/>
          <p:cNvCxnSpPr/>
          <p:nvPr/>
        </p:nvCxnSpPr>
        <p:spPr>
          <a:xfrm>
            <a:off x="7540336" y="9824752"/>
            <a:ext cx="0" cy="690848"/>
          </a:xfrm>
          <a:prstGeom prst="line">
            <a:avLst/>
          </a:prstGeom>
          <a:ln w="28575">
            <a:solidFill>
              <a:schemeClr val="accent2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42"/>
          <p:cNvSpPr txBox="1"/>
          <p:nvPr/>
        </p:nvSpPr>
        <p:spPr>
          <a:xfrm>
            <a:off x="6705360" y="10689808"/>
            <a:ext cx="1688283" cy="58477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MORAL</a:t>
            </a:r>
            <a:endParaRPr lang="en-US" sz="3200" b="1" dirty="0">
              <a:solidFill>
                <a:srgbClr val="445469"/>
              </a:solidFill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sp>
        <p:nvSpPr>
          <p:cNvPr id="26" name="Subtitle 2">
            <a:hlinkClick r:id="rId4" action="ppaction://hlinksldjump"/>
          </p:cNvPr>
          <p:cNvSpPr txBox="1">
            <a:spLocks/>
          </p:cNvSpPr>
          <p:nvPr/>
        </p:nvSpPr>
        <p:spPr>
          <a:xfrm>
            <a:off x="4552123" y="11111214"/>
            <a:ext cx="5943600" cy="1873913"/>
          </a:xfrm>
          <a:prstGeom prst="rect">
            <a:avLst/>
          </a:prstGeom>
        </p:spPr>
        <p:txBody>
          <a:bodyPr vert="horz" wrap="square" lIns="217490" tIns="108745" rIns="217490" bIns="108745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4300"/>
              </a:lnSpc>
            </a:pPr>
            <a:r>
              <a:rPr lang="en-US" sz="3200" dirty="0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“</a:t>
            </a:r>
            <a:r>
              <a:rPr lang="en-US" sz="3200" dirty="0" err="1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Os</a:t>
            </a:r>
            <a:r>
              <a:rPr lang="en-US" sz="3200" dirty="0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ricos</a:t>
            </a:r>
            <a:r>
              <a:rPr lang="en-US" sz="3200" dirty="0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 tem </a:t>
            </a:r>
            <a:r>
              <a:rPr lang="en-US" sz="3200" dirty="0" err="1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uma</a:t>
            </a:r>
            <a:r>
              <a:rPr lang="en-US" sz="3200" dirty="0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obrigação</a:t>
            </a:r>
            <a:r>
              <a:rPr lang="en-US" sz="3200" dirty="0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 moral de </a:t>
            </a:r>
            <a:r>
              <a:rPr lang="en-US" sz="3200" dirty="0" err="1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devolver</a:t>
            </a:r>
            <a:r>
              <a:rPr lang="en-US" sz="3200" dirty="0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 à </a:t>
            </a:r>
            <a:r>
              <a:rPr lang="en-US" sz="3200" dirty="0" err="1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sociedade</a:t>
            </a:r>
            <a:r>
              <a:rPr lang="en-US" sz="3200" dirty="0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suas</a:t>
            </a:r>
            <a:r>
              <a:rPr lang="en-US" sz="3200" dirty="0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fortunas</a:t>
            </a:r>
            <a:r>
              <a:rPr lang="en-US" sz="3200" dirty="0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”.</a:t>
            </a:r>
          </a:p>
        </p:txBody>
      </p:sp>
      <p:sp>
        <p:nvSpPr>
          <p:cNvPr id="27" name="Freeform 25"/>
          <p:cNvSpPr/>
          <p:nvPr/>
        </p:nvSpPr>
        <p:spPr>
          <a:xfrm>
            <a:off x="18532078" y="7823633"/>
            <a:ext cx="5286946" cy="1761892"/>
          </a:xfrm>
          <a:custGeom>
            <a:avLst/>
            <a:gdLst>
              <a:gd name="connsiteX0" fmla="*/ 0 w 4388294"/>
              <a:gd name="connsiteY0" fmla="*/ 0 h 1755317"/>
              <a:gd name="connsiteX1" fmla="*/ 3510636 w 4388294"/>
              <a:gd name="connsiteY1" fmla="*/ 0 h 1755317"/>
              <a:gd name="connsiteX2" fmla="*/ 4388294 w 4388294"/>
              <a:gd name="connsiteY2" fmla="*/ 877659 h 1755317"/>
              <a:gd name="connsiteX3" fmla="*/ 3510636 w 4388294"/>
              <a:gd name="connsiteY3" fmla="*/ 1755317 h 1755317"/>
              <a:gd name="connsiteX4" fmla="*/ 0 w 4388294"/>
              <a:gd name="connsiteY4" fmla="*/ 1755317 h 1755317"/>
              <a:gd name="connsiteX5" fmla="*/ 877659 w 4388294"/>
              <a:gd name="connsiteY5" fmla="*/ 877659 h 1755317"/>
              <a:gd name="connsiteX6" fmla="*/ 0 w 4388294"/>
              <a:gd name="connsiteY6" fmla="*/ 0 h 1755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8294" h="1755317">
                <a:moveTo>
                  <a:pt x="0" y="0"/>
                </a:moveTo>
                <a:lnTo>
                  <a:pt x="3510636" y="0"/>
                </a:lnTo>
                <a:lnTo>
                  <a:pt x="4388294" y="877659"/>
                </a:lnTo>
                <a:lnTo>
                  <a:pt x="3510636" y="1755317"/>
                </a:lnTo>
                <a:lnTo>
                  <a:pt x="0" y="1755317"/>
                </a:lnTo>
                <a:lnTo>
                  <a:pt x="877659" y="877659"/>
                </a:lnTo>
                <a:lnTo>
                  <a:pt x="0" y="0"/>
                </a:lnTo>
                <a:close/>
              </a:path>
            </a:pathLst>
          </a:custGeom>
          <a:solidFill>
            <a:srgbClr val="F6DD16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37692" tIns="86678" rIns="964336" bIns="86678" numCol="1" spcCol="1270" anchor="ctr" anchorCtr="0">
            <a:noAutofit/>
          </a:bodyPr>
          <a:lstStyle/>
          <a:p>
            <a:pPr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6500" dirty="0">
              <a:solidFill>
                <a:srgbClr val="FFFFFF"/>
              </a:solidFill>
              <a:latin typeface="Open Sans Regular" charset="0"/>
            </a:endParaRPr>
          </a:p>
        </p:txBody>
      </p:sp>
      <p:sp>
        <p:nvSpPr>
          <p:cNvPr id="28" name="TextBox 30"/>
          <p:cNvSpPr txBox="1"/>
          <p:nvPr/>
        </p:nvSpPr>
        <p:spPr>
          <a:xfrm>
            <a:off x="19619846" y="7965916"/>
            <a:ext cx="3224366" cy="1477328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3000" b="1" dirty="0" smtClean="0">
                <a:solidFill>
                  <a:srgbClr val="1A1EC5">
                    <a:lumMod val="75000"/>
                  </a:srgbClr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BILL AND MELINDA GATES</a:t>
            </a:r>
            <a:endParaRPr lang="en-US" sz="3000" b="1" dirty="0">
              <a:solidFill>
                <a:srgbClr val="1A1EC5">
                  <a:lumMod val="75000"/>
                </a:srgbClr>
              </a:solidFill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cxnSp>
        <p:nvCxnSpPr>
          <p:cNvPr id="29" name="Straight Connector 38"/>
          <p:cNvCxnSpPr/>
          <p:nvPr/>
        </p:nvCxnSpPr>
        <p:spPr>
          <a:xfrm flipV="1">
            <a:off x="11850048" y="6443376"/>
            <a:ext cx="0" cy="1113266"/>
          </a:xfrm>
          <a:prstGeom prst="line">
            <a:avLst/>
          </a:prstGeom>
          <a:ln w="28575"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41"/>
          <p:cNvCxnSpPr/>
          <p:nvPr/>
        </p:nvCxnSpPr>
        <p:spPr>
          <a:xfrm>
            <a:off x="16200631" y="9824752"/>
            <a:ext cx="0" cy="690848"/>
          </a:xfrm>
          <a:prstGeom prst="line">
            <a:avLst/>
          </a:prstGeom>
          <a:ln w="28575">
            <a:solidFill>
              <a:schemeClr val="accent2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8"/>
          <p:cNvCxnSpPr/>
          <p:nvPr/>
        </p:nvCxnSpPr>
        <p:spPr>
          <a:xfrm flipV="1">
            <a:off x="20724178" y="6403620"/>
            <a:ext cx="0" cy="1113266"/>
          </a:xfrm>
          <a:prstGeom prst="line">
            <a:avLst/>
          </a:prstGeom>
          <a:ln w="28575"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2"/>
          <p:cNvSpPr txBox="1"/>
          <p:nvPr/>
        </p:nvSpPr>
        <p:spPr>
          <a:xfrm>
            <a:off x="14419534" y="10641218"/>
            <a:ext cx="3562194" cy="58477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UNIVERSIDADES</a:t>
            </a:r>
            <a:endParaRPr lang="en-US" sz="3200" b="1" dirty="0">
              <a:solidFill>
                <a:srgbClr val="445469"/>
              </a:solidFill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sp>
        <p:nvSpPr>
          <p:cNvPr id="33" name="Subtitle 2"/>
          <p:cNvSpPr txBox="1">
            <a:spLocks/>
          </p:cNvSpPr>
          <p:nvPr/>
        </p:nvSpPr>
        <p:spPr>
          <a:xfrm>
            <a:off x="13782491" y="11062624"/>
            <a:ext cx="4836260" cy="1322480"/>
          </a:xfrm>
          <a:prstGeom prst="rect">
            <a:avLst/>
          </a:prstGeom>
        </p:spPr>
        <p:txBody>
          <a:bodyPr vert="horz" wrap="square" lIns="217490" tIns="108745" rIns="217490" bIns="108745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4300"/>
              </a:lnSpc>
            </a:pPr>
            <a:r>
              <a:rPr lang="en-US" sz="3200" dirty="0" err="1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Formado</a:t>
            </a:r>
            <a:r>
              <a:rPr lang="en-US" sz="3200" dirty="0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por</a:t>
            </a:r>
            <a:r>
              <a:rPr lang="en-US" sz="3200" dirty="0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 ex-</a:t>
            </a:r>
            <a:r>
              <a:rPr lang="en-US" sz="3200" dirty="0" err="1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alunos</a:t>
            </a:r>
            <a:r>
              <a:rPr lang="en-US" sz="3200" dirty="0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 e </a:t>
            </a:r>
            <a:r>
              <a:rPr lang="en-US" sz="3200" dirty="0" err="1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benfeitores</a:t>
            </a:r>
            <a:r>
              <a:rPr lang="en-US" sz="3200" dirty="0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.</a:t>
            </a:r>
            <a:endParaRPr lang="en-US" sz="3200" dirty="0">
              <a:solidFill>
                <a:srgbClr val="445469"/>
              </a:solidFill>
              <a:latin typeface="Arial" panose="020B0604020202020204" pitchFamily="34" charset="0"/>
              <a:ea typeface="Montserrat Light" charset="0"/>
              <a:cs typeface="Arial" panose="020B0604020202020204" pitchFamily="34" charset="0"/>
            </a:endParaRPr>
          </a:p>
        </p:txBody>
      </p:sp>
      <p:sp>
        <p:nvSpPr>
          <p:cNvPr id="34" name="TextBox 35"/>
          <p:cNvSpPr txBox="1"/>
          <p:nvPr/>
        </p:nvSpPr>
        <p:spPr>
          <a:xfrm>
            <a:off x="18053200" y="4043090"/>
            <a:ext cx="5131534" cy="58477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TÉRMINO PRÉ-DEFINIDO</a:t>
            </a:r>
            <a:endParaRPr lang="en-US" sz="3200" b="1" dirty="0">
              <a:solidFill>
                <a:srgbClr val="445469"/>
              </a:solidFill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sp>
        <p:nvSpPr>
          <p:cNvPr id="35" name="Subtitle 2"/>
          <p:cNvSpPr txBox="1">
            <a:spLocks/>
          </p:cNvSpPr>
          <p:nvPr/>
        </p:nvSpPr>
        <p:spPr>
          <a:xfrm>
            <a:off x="16954500" y="4464496"/>
            <a:ext cx="7513151" cy="1873913"/>
          </a:xfrm>
          <a:prstGeom prst="rect">
            <a:avLst/>
          </a:prstGeom>
        </p:spPr>
        <p:txBody>
          <a:bodyPr vert="horz" wrap="square" lIns="217490" tIns="108745" rIns="217490" bIns="108745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4300"/>
              </a:lnSpc>
            </a:pPr>
            <a:r>
              <a:rPr lang="en-US" sz="3200" dirty="0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50 </a:t>
            </a:r>
            <a:r>
              <a:rPr lang="en-US" sz="3200" dirty="0" err="1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anos</a:t>
            </a:r>
            <a:r>
              <a:rPr lang="en-US" sz="3200" dirty="0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após</a:t>
            </a:r>
            <a:r>
              <a:rPr lang="en-US" sz="3200" dirty="0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 a </a:t>
            </a:r>
            <a:r>
              <a:rPr lang="en-US" sz="3200" dirty="0" err="1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morte</a:t>
            </a:r>
            <a:r>
              <a:rPr lang="en-US" sz="3200" dirty="0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 dos </a:t>
            </a:r>
            <a:r>
              <a:rPr lang="en-US" sz="3200" dirty="0" err="1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fundadores</a:t>
            </a:r>
            <a:r>
              <a:rPr lang="en-US" sz="3200" dirty="0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 (Bill e Melinda Gates) e 10 </a:t>
            </a:r>
            <a:r>
              <a:rPr lang="en-US" sz="3200" dirty="0" err="1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após</a:t>
            </a:r>
            <a:r>
              <a:rPr lang="en-US" sz="3200" dirty="0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morte</a:t>
            </a:r>
            <a:r>
              <a:rPr lang="en-US" sz="3200" dirty="0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 do </a:t>
            </a:r>
            <a:r>
              <a:rPr lang="en-US" sz="3200" dirty="0" err="1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doador</a:t>
            </a:r>
            <a:r>
              <a:rPr lang="en-US" sz="3200" dirty="0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 Warren Buffet.</a:t>
            </a:r>
            <a:endParaRPr lang="en-US" sz="3200" dirty="0">
              <a:solidFill>
                <a:srgbClr val="445469"/>
              </a:solidFill>
              <a:latin typeface="Arial" panose="020B0604020202020204" pitchFamily="34" charset="0"/>
              <a:ea typeface="Montserrat Light" charset="0"/>
              <a:cs typeface="Arial" panose="020B0604020202020204" pitchFamily="34" charset="0"/>
            </a:endParaRPr>
          </a:p>
        </p:txBody>
      </p:sp>
      <p:sp>
        <p:nvSpPr>
          <p:cNvPr id="36" name="TextBox 32"/>
          <p:cNvSpPr txBox="1"/>
          <p:nvPr/>
        </p:nvSpPr>
        <p:spPr>
          <a:xfrm>
            <a:off x="10899949" y="4178223"/>
            <a:ext cx="1939955" cy="58477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LEGADO</a:t>
            </a:r>
            <a:endParaRPr lang="en-US" sz="3200" b="1" dirty="0">
              <a:solidFill>
                <a:srgbClr val="445469"/>
              </a:solidFill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sp>
        <p:nvSpPr>
          <p:cNvPr id="37" name="Subtitle 2"/>
          <p:cNvSpPr txBox="1">
            <a:spLocks/>
          </p:cNvSpPr>
          <p:nvPr/>
        </p:nvSpPr>
        <p:spPr>
          <a:xfrm>
            <a:off x="8899606" y="4599629"/>
            <a:ext cx="5940890" cy="1873913"/>
          </a:xfrm>
          <a:prstGeom prst="rect">
            <a:avLst/>
          </a:prstGeom>
        </p:spPr>
        <p:txBody>
          <a:bodyPr vert="horz" wrap="square" lIns="217490" tIns="108745" rIns="217490" bIns="108745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4300"/>
              </a:lnSpc>
            </a:pPr>
            <a:r>
              <a:rPr lang="en-US" sz="3200" dirty="0" err="1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Criação</a:t>
            </a:r>
            <a:r>
              <a:rPr lang="en-US" sz="3200" dirty="0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 da </a:t>
            </a:r>
            <a:r>
              <a:rPr lang="en-US" sz="3200" dirty="0" err="1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Universidade</a:t>
            </a:r>
            <a:r>
              <a:rPr lang="en-US" sz="3200" dirty="0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 de Chicago (1890) e </a:t>
            </a:r>
            <a:r>
              <a:rPr lang="en-US" sz="3200" dirty="0" err="1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Fundação</a:t>
            </a:r>
            <a:r>
              <a:rPr lang="en-US" sz="3200" dirty="0" smtClean="0">
                <a:solidFill>
                  <a:srgbClr val="445469"/>
                </a:solidFill>
                <a:latin typeface="Arial" panose="020B0604020202020204" pitchFamily="34" charset="0"/>
                <a:ea typeface="Montserrat Light" charset="0"/>
                <a:cs typeface="Arial" panose="020B0604020202020204" pitchFamily="34" charset="0"/>
              </a:rPr>
              <a:t> Rockefeller (1913).</a:t>
            </a:r>
            <a:endParaRPr lang="en-US" sz="3200" dirty="0">
              <a:solidFill>
                <a:srgbClr val="445469"/>
              </a:solidFill>
              <a:latin typeface="Arial" panose="020B0604020202020204" pitchFamily="34" charset="0"/>
              <a:ea typeface="Montserrat Light" charset="0"/>
              <a:cs typeface="Arial" panose="020B0604020202020204" pitchFamily="34" charset="0"/>
            </a:endParaRPr>
          </a:p>
        </p:txBody>
      </p:sp>
      <p:sp>
        <p:nvSpPr>
          <p:cNvPr id="2" name="Retângulo 1"/>
          <p:cNvSpPr/>
          <p:nvPr/>
        </p:nvSpPr>
        <p:spPr>
          <a:xfrm>
            <a:off x="9196042" y="13190050"/>
            <a:ext cx="155990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dirty="0">
                <a:solidFill>
                  <a:srgbClr val="7375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Fonte: </a:t>
            </a:r>
            <a:r>
              <a:rPr lang="pt-BR" sz="2400" dirty="0" smtClean="0">
                <a:solidFill>
                  <a:srgbClr val="7375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Fundos Patrimoniais Criação e Gestão no Brasil – Marcos </a:t>
            </a:r>
            <a:r>
              <a:rPr lang="pt-BR" sz="2400" dirty="0" err="1" smtClean="0">
                <a:solidFill>
                  <a:srgbClr val="7375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Kisil</a:t>
            </a:r>
            <a:r>
              <a:rPr lang="pt-BR" sz="2400" dirty="0" smtClean="0">
                <a:solidFill>
                  <a:srgbClr val="7375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Paula </a:t>
            </a:r>
            <a:r>
              <a:rPr lang="pt-BR" sz="2400" dirty="0" err="1" smtClean="0">
                <a:solidFill>
                  <a:srgbClr val="7375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Jancso</a:t>
            </a:r>
            <a:r>
              <a:rPr lang="pt-BR" sz="2400" dirty="0" smtClean="0">
                <a:solidFill>
                  <a:srgbClr val="7375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2400" dirty="0" err="1" smtClean="0">
                <a:solidFill>
                  <a:srgbClr val="7375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Fabiani</a:t>
            </a:r>
            <a:r>
              <a:rPr lang="pt-BR" sz="2400" dirty="0" smtClean="0">
                <a:solidFill>
                  <a:srgbClr val="7375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 Rodrigo Alvarez</a:t>
            </a:r>
            <a:endParaRPr lang="pt-BR" sz="2400" dirty="0">
              <a:solidFill>
                <a:srgbClr val="73757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1304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 descr="Fundo-Slide.png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74" b="37674"/>
          <a:stretch>
            <a:fillRect/>
          </a:stretch>
        </p:blipFill>
        <p:spPr>
          <a:xfrm>
            <a:off x="1" y="0"/>
            <a:ext cx="20748073" cy="2700421"/>
          </a:xfrm>
        </p:spPr>
      </p:pic>
      <p:pic>
        <p:nvPicPr>
          <p:cNvPr id="5" name="Picture 21" descr="FBB HORIZONTAL CENTRAL PLANA_SLOGAN.png">
            <a:hlinkClick r:id="rId4" action="ppaction://hlinksldjump"/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27"/>
          <a:stretch/>
        </p:blipFill>
        <p:spPr>
          <a:xfrm>
            <a:off x="21061627" y="343435"/>
            <a:ext cx="2950869" cy="706265"/>
          </a:xfrm>
          <a:prstGeom prst="rect">
            <a:avLst/>
          </a:prstGeom>
        </p:spPr>
      </p:pic>
      <p:sp>
        <p:nvSpPr>
          <p:cNvPr id="38" name="TextBox 14"/>
          <p:cNvSpPr txBox="1"/>
          <p:nvPr/>
        </p:nvSpPr>
        <p:spPr>
          <a:xfrm>
            <a:off x="9890512" y="1209269"/>
            <a:ext cx="9264075" cy="13747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10000"/>
              </a:lnSpc>
            </a:pPr>
            <a:r>
              <a:rPr lang="en-US" sz="6600" b="1" i="1" dirty="0" smtClean="0">
                <a:solidFill>
                  <a:srgbClr val="445469"/>
                </a:solidFill>
                <a:latin typeface="Arial" panose="020B0604020202020204" pitchFamily="34" charset="0"/>
                <a:ea typeface="Montserrat Bold" charset="0"/>
                <a:cs typeface="Arial" panose="020B0604020202020204" pitchFamily="34" charset="0"/>
              </a:rPr>
              <a:t>_THE GIVING PLEDGE</a:t>
            </a:r>
            <a:endParaRPr lang="en-US" sz="6600" b="1" i="1" dirty="0">
              <a:solidFill>
                <a:srgbClr val="445469"/>
              </a:solidFill>
              <a:latin typeface="Arial" panose="020B0604020202020204" pitchFamily="34" charset="0"/>
              <a:ea typeface="Montserrat Bold" charset="0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42" r="11910" b="43899"/>
          <a:stretch/>
        </p:blipFill>
        <p:spPr bwMode="auto">
          <a:xfrm>
            <a:off x="14772489" y="9348871"/>
            <a:ext cx="9878211" cy="4290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98194" y="1556872"/>
            <a:ext cx="4888956" cy="764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897" y="2857500"/>
            <a:ext cx="14629642" cy="1070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3559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6"/>
          <p:cNvSpPr txBox="1"/>
          <p:nvPr/>
        </p:nvSpPr>
        <p:spPr>
          <a:xfrm>
            <a:off x="3492547" y="4611854"/>
            <a:ext cx="16206744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5000" b="1" spc="6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ontserrat" charset="0"/>
                <a:cs typeface="Arial" panose="020B0604020202020204" pitchFamily="34" charset="0"/>
              </a:rPr>
              <a:t>_</a:t>
            </a:r>
            <a:r>
              <a:rPr lang="en-US" sz="15000" b="1" i="1" spc="6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ontserrat" charset="0"/>
                <a:cs typeface="Arial" panose="020B0604020202020204" pitchFamily="34" charset="0"/>
              </a:rPr>
              <a:t>ENDOWMENTS</a:t>
            </a:r>
          </a:p>
          <a:p>
            <a:pPr algn="r"/>
            <a:r>
              <a:rPr lang="en-US" sz="15000" b="1" spc="6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Montserrat" charset="0"/>
                <a:cs typeface="Arial" panose="020B0604020202020204" pitchFamily="34" charset="0"/>
              </a:rPr>
              <a:t>NO EXTERIOR</a:t>
            </a:r>
            <a:endParaRPr lang="en-US" sz="15000" b="1" spc="6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Montserrat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09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Default Theme">
  <a:themeElements>
    <a:clrScheme name="Custom 1">
      <a:dk1>
        <a:srgbClr val="737572"/>
      </a:dk1>
      <a:lt1>
        <a:srgbClr val="FFFFFF"/>
      </a:lt1>
      <a:dk2>
        <a:srgbClr val="445469"/>
      </a:dk2>
      <a:lt2>
        <a:srgbClr val="FFFFFF"/>
      </a:lt2>
      <a:accent1>
        <a:srgbClr val="F6DC31"/>
      </a:accent1>
      <a:accent2>
        <a:srgbClr val="2439CF"/>
      </a:accent2>
      <a:accent3>
        <a:srgbClr val="F3D726"/>
      </a:accent3>
      <a:accent4>
        <a:srgbClr val="3053D8"/>
      </a:accent4>
      <a:accent5>
        <a:srgbClr val="F3D726"/>
      </a:accent5>
      <a:accent6>
        <a:srgbClr val="1A1EC5"/>
      </a:accent6>
      <a:hlink>
        <a:srgbClr val="F3D726"/>
      </a:hlink>
      <a:folHlink>
        <a:srgbClr val="0EA3FF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Default Theme">
  <a:themeElements>
    <a:clrScheme name="Custom 1">
      <a:dk1>
        <a:srgbClr val="737572"/>
      </a:dk1>
      <a:lt1>
        <a:srgbClr val="FFFFFF"/>
      </a:lt1>
      <a:dk2>
        <a:srgbClr val="445469"/>
      </a:dk2>
      <a:lt2>
        <a:srgbClr val="FFFFFF"/>
      </a:lt2>
      <a:accent1>
        <a:srgbClr val="F6DC31"/>
      </a:accent1>
      <a:accent2>
        <a:srgbClr val="2439CF"/>
      </a:accent2>
      <a:accent3>
        <a:srgbClr val="F3D726"/>
      </a:accent3>
      <a:accent4>
        <a:srgbClr val="3053D8"/>
      </a:accent4>
      <a:accent5>
        <a:srgbClr val="F3D726"/>
      </a:accent5>
      <a:accent6>
        <a:srgbClr val="1A1EC5"/>
      </a:accent6>
      <a:hlink>
        <a:srgbClr val="F3D726"/>
      </a:hlink>
      <a:folHlink>
        <a:srgbClr val="0EA3FF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Default Theme">
  <a:themeElements>
    <a:clrScheme name="Custom 1">
      <a:dk1>
        <a:srgbClr val="737572"/>
      </a:dk1>
      <a:lt1>
        <a:srgbClr val="FFFFFF"/>
      </a:lt1>
      <a:dk2>
        <a:srgbClr val="445469"/>
      </a:dk2>
      <a:lt2>
        <a:srgbClr val="FFFFFF"/>
      </a:lt2>
      <a:accent1>
        <a:srgbClr val="F6DC31"/>
      </a:accent1>
      <a:accent2>
        <a:srgbClr val="2439CF"/>
      </a:accent2>
      <a:accent3>
        <a:srgbClr val="F3D726"/>
      </a:accent3>
      <a:accent4>
        <a:srgbClr val="3053D8"/>
      </a:accent4>
      <a:accent5>
        <a:srgbClr val="F3D726"/>
      </a:accent5>
      <a:accent6>
        <a:srgbClr val="1A1EC5"/>
      </a:accent6>
      <a:hlink>
        <a:srgbClr val="F3D726"/>
      </a:hlink>
      <a:folHlink>
        <a:srgbClr val="0EA3FF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5_Default Theme">
  <a:themeElements>
    <a:clrScheme name="Custom 1">
      <a:dk1>
        <a:srgbClr val="737572"/>
      </a:dk1>
      <a:lt1>
        <a:srgbClr val="FFFFFF"/>
      </a:lt1>
      <a:dk2>
        <a:srgbClr val="445469"/>
      </a:dk2>
      <a:lt2>
        <a:srgbClr val="FFFFFF"/>
      </a:lt2>
      <a:accent1>
        <a:srgbClr val="F6DC31"/>
      </a:accent1>
      <a:accent2>
        <a:srgbClr val="2439CF"/>
      </a:accent2>
      <a:accent3>
        <a:srgbClr val="F3D726"/>
      </a:accent3>
      <a:accent4>
        <a:srgbClr val="3053D8"/>
      </a:accent4>
      <a:accent5>
        <a:srgbClr val="F3D726"/>
      </a:accent5>
      <a:accent6>
        <a:srgbClr val="1A1EC5"/>
      </a:accent6>
      <a:hlink>
        <a:srgbClr val="F3D726"/>
      </a:hlink>
      <a:folHlink>
        <a:srgbClr val="0EA3FF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41599</TotalTime>
  <Words>3111</Words>
  <Application>Microsoft Office PowerPoint</Application>
  <PresentationFormat>Personalizar</PresentationFormat>
  <Paragraphs>293</Paragraphs>
  <Slides>33</Slides>
  <Notes>33</Notes>
  <HiddenSlides>10</HiddenSlides>
  <MMClips>0</MMClips>
  <ScaleCrop>false</ScaleCrop>
  <HeadingPairs>
    <vt:vector size="4" baseType="variant">
      <vt:variant>
        <vt:lpstr>Tema</vt:lpstr>
      </vt:variant>
      <vt:variant>
        <vt:i4>4</vt:i4>
      </vt:variant>
      <vt:variant>
        <vt:lpstr>Títulos de slides</vt:lpstr>
      </vt:variant>
      <vt:variant>
        <vt:i4>33</vt:i4>
      </vt:variant>
    </vt:vector>
  </HeadingPairs>
  <TitlesOfParts>
    <vt:vector size="37" baseType="lpstr">
      <vt:lpstr>1_Default Theme</vt:lpstr>
      <vt:lpstr>2_Default Theme</vt:lpstr>
      <vt:lpstr>4_Default Theme</vt:lpstr>
      <vt:lpstr>5_Default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Premium Presentations</dc:title>
  <dc:creator>Camila Costa Guimaraes</dc:creator>
  <cp:lastModifiedBy>Usuário Windows</cp:lastModifiedBy>
  <cp:revision>6776</cp:revision>
  <dcterms:created xsi:type="dcterms:W3CDTF">2014-11-12T21:47:38Z</dcterms:created>
  <dcterms:modified xsi:type="dcterms:W3CDTF">2019-04-09T13:48:30Z</dcterms:modified>
</cp:coreProperties>
</file>