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82" r:id="rId2"/>
    <p:sldId id="596" r:id="rId3"/>
    <p:sldId id="597" r:id="rId4"/>
    <p:sldId id="409" r:id="rId5"/>
    <p:sldId id="598" r:id="rId6"/>
    <p:sldId id="599" r:id="rId7"/>
    <p:sldId id="610" r:id="rId8"/>
    <p:sldId id="614" r:id="rId9"/>
    <p:sldId id="611" r:id="rId10"/>
    <p:sldId id="612" r:id="rId11"/>
    <p:sldId id="613" r:id="rId12"/>
    <p:sldId id="468" r:id="rId13"/>
    <p:sldId id="425" r:id="rId14"/>
    <p:sldId id="427" r:id="rId15"/>
    <p:sldId id="428" r:id="rId16"/>
    <p:sldId id="540" r:id="rId17"/>
    <p:sldId id="421" r:id="rId18"/>
    <p:sldId id="422" r:id="rId19"/>
    <p:sldId id="423" r:id="rId20"/>
    <p:sldId id="424" r:id="rId21"/>
    <p:sldId id="617" r:id="rId22"/>
    <p:sldId id="569" r:id="rId23"/>
    <p:sldId id="572" r:id="rId24"/>
    <p:sldId id="573" r:id="rId25"/>
    <p:sldId id="574" r:id="rId26"/>
    <p:sldId id="575" r:id="rId27"/>
    <p:sldId id="576" r:id="rId28"/>
    <p:sldId id="577" r:id="rId29"/>
    <p:sldId id="578" r:id="rId30"/>
    <p:sldId id="579" r:id="rId31"/>
    <p:sldId id="580" r:id="rId32"/>
    <p:sldId id="581" r:id="rId33"/>
    <p:sldId id="433" r:id="rId34"/>
    <p:sldId id="434" r:id="rId35"/>
    <p:sldId id="430" r:id="rId36"/>
    <p:sldId id="445" r:id="rId37"/>
    <p:sldId id="602" r:id="rId38"/>
    <p:sldId id="603" r:id="rId39"/>
    <p:sldId id="589" r:id="rId40"/>
    <p:sldId id="404" r:id="rId41"/>
    <p:sldId id="592" r:id="rId42"/>
    <p:sldId id="615" r:id="rId43"/>
    <p:sldId id="594" r:id="rId44"/>
    <p:sldId id="616" r:id="rId45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183"/>
    <a:srgbClr val="000000"/>
    <a:srgbClr val="FFFFFF"/>
    <a:srgbClr val="F8F8F8"/>
    <a:srgbClr val="FCFCFC"/>
    <a:srgbClr val="075E93"/>
    <a:srgbClr val="D6D7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6455"/>
  </p:normalViewPr>
  <p:slideViewPr>
    <p:cSldViewPr snapToGrid="0" snapToObjects="1">
      <p:cViewPr varScale="1">
        <p:scale>
          <a:sx n="65" d="100"/>
          <a:sy n="65" d="100"/>
        </p:scale>
        <p:origin x="70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A564B-210A-4DB6-9826-5FC2162111F7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4E95369-D38C-4BB5-B278-401F4DBC463E}">
      <dgm:prSet phldrT="[Texto]"/>
      <dgm:spPr/>
      <dgm:t>
        <a:bodyPr/>
        <a:lstStyle/>
        <a:p>
          <a:endParaRPr lang="pt-BR" dirty="0"/>
        </a:p>
      </dgm:t>
    </dgm:pt>
    <dgm:pt modelId="{39FE7AFD-DC1D-4268-92B7-6C1ADC780156}" type="parTrans" cxnId="{3270208B-CD97-4CCF-8BA3-2E278707B4B9}">
      <dgm:prSet/>
      <dgm:spPr/>
      <dgm:t>
        <a:bodyPr/>
        <a:lstStyle/>
        <a:p>
          <a:endParaRPr lang="pt-BR"/>
        </a:p>
      </dgm:t>
    </dgm:pt>
    <dgm:pt modelId="{EC88178D-4B00-45AE-B0D4-31919C0D813A}" type="sibTrans" cxnId="{3270208B-CD97-4CCF-8BA3-2E278707B4B9}">
      <dgm:prSet/>
      <dgm:spPr/>
      <dgm:t>
        <a:bodyPr/>
        <a:lstStyle/>
        <a:p>
          <a:endParaRPr lang="pt-BR"/>
        </a:p>
      </dgm:t>
    </dgm:pt>
    <dgm:pt modelId="{E79F836A-8648-4D35-B6B1-5254B08387EB}">
      <dgm:prSet phldrT="[Texto]"/>
      <dgm:spPr/>
      <dgm:t>
        <a:bodyPr/>
        <a:lstStyle/>
        <a:p>
          <a:endParaRPr lang="pt-BR" dirty="0"/>
        </a:p>
      </dgm:t>
    </dgm:pt>
    <dgm:pt modelId="{A44EE368-9A3F-4F10-84CE-ED5FA36385A2}" type="parTrans" cxnId="{B728BE58-9E24-417F-983C-BEAA34DED200}">
      <dgm:prSet/>
      <dgm:spPr/>
      <dgm:t>
        <a:bodyPr/>
        <a:lstStyle/>
        <a:p>
          <a:endParaRPr lang="pt-BR"/>
        </a:p>
      </dgm:t>
    </dgm:pt>
    <dgm:pt modelId="{F02B5A47-8C02-4247-92CE-1848236D0AB3}" type="sibTrans" cxnId="{B728BE58-9E24-417F-983C-BEAA34DED200}">
      <dgm:prSet/>
      <dgm:spPr/>
      <dgm:t>
        <a:bodyPr/>
        <a:lstStyle/>
        <a:p>
          <a:endParaRPr lang="pt-BR"/>
        </a:p>
      </dgm:t>
    </dgm:pt>
    <dgm:pt modelId="{C39E6FF3-6128-41F6-8B8D-A17FDB9C305E}">
      <dgm:prSet phldrT="[Texto]"/>
      <dgm:spPr/>
      <dgm:t>
        <a:bodyPr/>
        <a:lstStyle/>
        <a:p>
          <a:endParaRPr lang="pt-BR" dirty="0"/>
        </a:p>
      </dgm:t>
    </dgm:pt>
    <dgm:pt modelId="{F38282C2-8477-465F-9914-2F6FAD67CD08}" type="parTrans" cxnId="{A990E2D2-FB01-4C95-96FF-844B1972299B}">
      <dgm:prSet/>
      <dgm:spPr/>
      <dgm:t>
        <a:bodyPr/>
        <a:lstStyle/>
        <a:p>
          <a:endParaRPr lang="pt-BR"/>
        </a:p>
      </dgm:t>
    </dgm:pt>
    <dgm:pt modelId="{D91E0910-99FB-4B7C-97E2-B378D94DA8B5}" type="sibTrans" cxnId="{A990E2D2-FB01-4C95-96FF-844B1972299B}">
      <dgm:prSet/>
      <dgm:spPr/>
      <dgm:t>
        <a:bodyPr/>
        <a:lstStyle/>
        <a:p>
          <a:endParaRPr lang="pt-BR"/>
        </a:p>
      </dgm:t>
    </dgm:pt>
    <dgm:pt modelId="{210E8F37-C6EC-428E-8760-83D098A89B20}">
      <dgm:prSet phldrT="[Texto]"/>
      <dgm:spPr/>
      <dgm:t>
        <a:bodyPr/>
        <a:lstStyle/>
        <a:p>
          <a:endParaRPr lang="pt-BR" dirty="0"/>
        </a:p>
      </dgm:t>
    </dgm:pt>
    <dgm:pt modelId="{D291A703-CE2D-4DA6-83FE-9C8E96EBE5F1}" type="parTrans" cxnId="{18AB2B34-65CD-440F-985B-C32610C8CC60}">
      <dgm:prSet/>
      <dgm:spPr/>
      <dgm:t>
        <a:bodyPr/>
        <a:lstStyle/>
        <a:p>
          <a:endParaRPr lang="pt-BR"/>
        </a:p>
      </dgm:t>
    </dgm:pt>
    <dgm:pt modelId="{BFA0AB6D-A1FC-4EBF-A456-FC53CB9A6E69}" type="sibTrans" cxnId="{18AB2B34-65CD-440F-985B-C32610C8CC60}">
      <dgm:prSet/>
      <dgm:spPr/>
      <dgm:t>
        <a:bodyPr/>
        <a:lstStyle/>
        <a:p>
          <a:endParaRPr lang="pt-BR"/>
        </a:p>
      </dgm:t>
    </dgm:pt>
    <dgm:pt modelId="{AF001460-BCB5-4DA0-ACAC-DB6918203760}">
      <dgm:prSet phldrT="[Texto]"/>
      <dgm:spPr/>
      <dgm:t>
        <a:bodyPr/>
        <a:lstStyle/>
        <a:p>
          <a:endParaRPr lang="pt-BR" dirty="0"/>
        </a:p>
      </dgm:t>
    </dgm:pt>
    <dgm:pt modelId="{C8B17FF6-868A-4B05-947B-0BB7C9BD90A9}" type="sibTrans" cxnId="{142BC43B-47F0-4232-AB35-CB9C90C6F4FC}">
      <dgm:prSet/>
      <dgm:spPr/>
      <dgm:t>
        <a:bodyPr/>
        <a:lstStyle/>
        <a:p>
          <a:endParaRPr lang="pt-BR"/>
        </a:p>
      </dgm:t>
    </dgm:pt>
    <dgm:pt modelId="{84D2FCE7-132D-4587-8BE9-65348D6933C6}" type="parTrans" cxnId="{142BC43B-47F0-4232-AB35-CB9C90C6F4FC}">
      <dgm:prSet/>
      <dgm:spPr/>
      <dgm:t>
        <a:bodyPr/>
        <a:lstStyle/>
        <a:p>
          <a:endParaRPr lang="pt-BR"/>
        </a:p>
      </dgm:t>
    </dgm:pt>
    <dgm:pt modelId="{063B8A98-7931-408D-8D58-EC217F5E3841}">
      <dgm:prSet phldrT="[Texto]"/>
      <dgm:spPr/>
      <dgm:t>
        <a:bodyPr/>
        <a:lstStyle/>
        <a:p>
          <a:endParaRPr lang="pt-BR" dirty="0"/>
        </a:p>
      </dgm:t>
    </dgm:pt>
    <dgm:pt modelId="{76C288FD-2D9A-4958-9546-E3E5049BA67A}" type="sibTrans" cxnId="{6081AC22-4BC5-4097-9C81-DDFDF0259EAC}">
      <dgm:prSet/>
      <dgm:spPr/>
      <dgm:t>
        <a:bodyPr/>
        <a:lstStyle/>
        <a:p>
          <a:endParaRPr lang="pt-BR"/>
        </a:p>
      </dgm:t>
    </dgm:pt>
    <dgm:pt modelId="{75F03D94-0A13-4F74-8706-7DDCB6B5C43A}" type="parTrans" cxnId="{6081AC22-4BC5-4097-9C81-DDFDF0259EAC}">
      <dgm:prSet/>
      <dgm:spPr/>
      <dgm:t>
        <a:bodyPr/>
        <a:lstStyle/>
        <a:p>
          <a:endParaRPr lang="pt-BR"/>
        </a:p>
      </dgm:t>
    </dgm:pt>
    <dgm:pt modelId="{99F29C90-B12B-44DA-B72C-E5548B136FEE}">
      <dgm:prSet phldrT="[Texto]"/>
      <dgm:spPr/>
      <dgm:t>
        <a:bodyPr/>
        <a:lstStyle/>
        <a:p>
          <a:endParaRPr lang="pt-BR" dirty="0"/>
        </a:p>
      </dgm:t>
    </dgm:pt>
    <dgm:pt modelId="{483B16D7-116E-446F-89FC-58297FFD53CB}" type="parTrans" cxnId="{5BCC4015-EFDD-4BC2-BFBD-5BC545725D32}">
      <dgm:prSet/>
      <dgm:spPr/>
      <dgm:t>
        <a:bodyPr/>
        <a:lstStyle/>
        <a:p>
          <a:endParaRPr lang="pt-BR"/>
        </a:p>
      </dgm:t>
    </dgm:pt>
    <dgm:pt modelId="{9FFA71BA-68CC-48C6-B782-0E89BC142F09}" type="sibTrans" cxnId="{5BCC4015-EFDD-4BC2-BFBD-5BC545725D32}">
      <dgm:prSet/>
      <dgm:spPr/>
      <dgm:t>
        <a:bodyPr/>
        <a:lstStyle/>
        <a:p>
          <a:endParaRPr lang="pt-BR"/>
        </a:p>
      </dgm:t>
    </dgm:pt>
    <dgm:pt modelId="{1F1CEBD2-ABAC-4462-8C6F-4440EE74757D}">
      <dgm:prSet phldrT="[Texto]"/>
      <dgm:spPr/>
      <dgm:t>
        <a:bodyPr/>
        <a:lstStyle/>
        <a:p>
          <a:endParaRPr lang="pt-BR" dirty="0"/>
        </a:p>
      </dgm:t>
    </dgm:pt>
    <dgm:pt modelId="{0BED872C-1B2F-4575-855F-EAE8E600FA70}" type="parTrans" cxnId="{15FB1D3D-1AFF-4B93-9ADA-95DDBB8D569B}">
      <dgm:prSet/>
      <dgm:spPr/>
      <dgm:t>
        <a:bodyPr/>
        <a:lstStyle/>
        <a:p>
          <a:endParaRPr lang="pt-BR"/>
        </a:p>
      </dgm:t>
    </dgm:pt>
    <dgm:pt modelId="{70FB5F25-1FD9-4B80-AC51-79A21E6C71DE}" type="sibTrans" cxnId="{15FB1D3D-1AFF-4B93-9ADA-95DDBB8D569B}">
      <dgm:prSet/>
      <dgm:spPr/>
      <dgm:t>
        <a:bodyPr/>
        <a:lstStyle/>
        <a:p>
          <a:endParaRPr lang="pt-BR"/>
        </a:p>
      </dgm:t>
    </dgm:pt>
    <dgm:pt modelId="{75E433C3-032D-45B5-98A2-B4D8E782C30B}">
      <dgm:prSet phldrT="[Texto]"/>
      <dgm:spPr/>
      <dgm:t>
        <a:bodyPr/>
        <a:lstStyle/>
        <a:p>
          <a:endParaRPr lang="pt-BR" dirty="0"/>
        </a:p>
      </dgm:t>
    </dgm:pt>
    <dgm:pt modelId="{36D90410-5438-489A-A69E-A58C9E15A02D}" type="parTrans" cxnId="{E71C4371-55FD-4094-B7B6-4793CDF328E5}">
      <dgm:prSet/>
      <dgm:spPr/>
      <dgm:t>
        <a:bodyPr/>
        <a:lstStyle/>
        <a:p>
          <a:endParaRPr lang="pt-BR"/>
        </a:p>
      </dgm:t>
    </dgm:pt>
    <dgm:pt modelId="{0D6983ED-02FB-4FA3-BAF2-38F6111533E2}" type="sibTrans" cxnId="{E71C4371-55FD-4094-B7B6-4793CDF328E5}">
      <dgm:prSet/>
      <dgm:spPr/>
      <dgm:t>
        <a:bodyPr/>
        <a:lstStyle/>
        <a:p>
          <a:endParaRPr lang="pt-BR"/>
        </a:p>
      </dgm:t>
    </dgm:pt>
    <dgm:pt modelId="{7C8E5FA4-5B5D-4D7A-BB1A-47E40D3BEFD9}">
      <dgm:prSet phldrT="[Texto]"/>
      <dgm:spPr/>
      <dgm:t>
        <a:bodyPr/>
        <a:lstStyle/>
        <a:p>
          <a:endParaRPr lang="pt-BR" dirty="0"/>
        </a:p>
      </dgm:t>
    </dgm:pt>
    <dgm:pt modelId="{C2793E18-F917-4D31-B841-750364FC4F1C}" type="parTrans" cxnId="{9D3DEB53-8AF4-4C2C-95E7-D8118DC9BC63}">
      <dgm:prSet/>
      <dgm:spPr/>
      <dgm:t>
        <a:bodyPr/>
        <a:lstStyle/>
        <a:p>
          <a:endParaRPr lang="pt-BR"/>
        </a:p>
      </dgm:t>
    </dgm:pt>
    <dgm:pt modelId="{E4B58803-4EE7-4135-B717-2F9F0DCCFB5E}" type="sibTrans" cxnId="{9D3DEB53-8AF4-4C2C-95E7-D8118DC9BC63}">
      <dgm:prSet/>
      <dgm:spPr/>
      <dgm:t>
        <a:bodyPr/>
        <a:lstStyle/>
        <a:p>
          <a:endParaRPr lang="pt-BR"/>
        </a:p>
      </dgm:t>
    </dgm:pt>
    <dgm:pt modelId="{EBFD270A-6934-45B0-937B-7DCC12DF3081}">
      <dgm:prSet phldrT="[Texto]"/>
      <dgm:spPr/>
      <dgm:t>
        <a:bodyPr/>
        <a:lstStyle/>
        <a:p>
          <a:endParaRPr lang="pt-BR" dirty="0"/>
        </a:p>
      </dgm:t>
    </dgm:pt>
    <dgm:pt modelId="{AB98E7FD-193F-4ED6-8CF8-F13EDFE8B0D0}" type="parTrans" cxnId="{B961FC07-0FC7-4BE9-8282-A97937BE272B}">
      <dgm:prSet/>
      <dgm:spPr/>
      <dgm:t>
        <a:bodyPr/>
        <a:lstStyle/>
        <a:p>
          <a:endParaRPr lang="pt-BR"/>
        </a:p>
      </dgm:t>
    </dgm:pt>
    <dgm:pt modelId="{9F232AAA-45F6-4A29-8575-ADDA93548F54}" type="sibTrans" cxnId="{B961FC07-0FC7-4BE9-8282-A97937BE272B}">
      <dgm:prSet/>
      <dgm:spPr/>
      <dgm:t>
        <a:bodyPr/>
        <a:lstStyle/>
        <a:p>
          <a:endParaRPr lang="pt-BR"/>
        </a:p>
      </dgm:t>
    </dgm:pt>
    <dgm:pt modelId="{68D6D684-DFEC-44DC-A8AF-5A35AB301619}" type="pres">
      <dgm:prSet presAssocID="{3C9A564B-210A-4DB6-9826-5FC2162111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FA8C3D-2952-43EC-8C2B-8BC33CA8476C}" type="pres">
      <dgm:prSet presAssocID="{063B8A98-7931-408D-8D58-EC217F5E3841}" presName="hierRoot1" presStyleCnt="0"/>
      <dgm:spPr/>
    </dgm:pt>
    <dgm:pt modelId="{CDA349E7-81FA-4AE0-9320-03B99D515D94}" type="pres">
      <dgm:prSet presAssocID="{063B8A98-7931-408D-8D58-EC217F5E3841}" presName="composite" presStyleCnt="0"/>
      <dgm:spPr/>
    </dgm:pt>
    <dgm:pt modelId="{04931E08-5032-4935-81A0-B8A8A6693347}" type="pres">
      <dgm:prSet presAssocID="{063B8A98-7931-408D-8D58-EC217F5E3841}" presName="image" presStyleLbl="node0" presStyleIdx="0" presStyleCnt="1"/>
      <dgm:spPr>
        <a:solidFill>
          <a:schemeClr val="accent5"/>
        </a:solidFill>
        <a:ln>
          <a:solidFill>
            <a:schemeClr val="tx1"/>
          </a:solidFill>
        </a:ln>
      </dgm:spPr>
    </dgm:pt>
    <dgm:pt modelId="{D8948D91-F2E5-4D90-A1D8-A94E23842035}" type="pres">
      <dgm:prSet presAssocID="{063B8A98-7931-408D-8D58-EC217F5E3841}" presName="text" presStyleLbl="revTx" presStyleIdx="0" presStyleCnt="11">
        <dgm:presLayoutVars>
          <dgm:chPref val="3"/>
        </dgm:presLayoutVars>
      </dgm:prSet>
      <dgm:spPr/>
    </dgm:pt>
    <dgm:pt modelId="{568E89E0-E2D9-4FF7-A8F3-09D8E9A3FEC1}" type="pres">
      <dgm:prSet presAssocID="{063B8A98-7931-408D-8D58-EC217F5E3841}" presName="hierChild2" presStyleCnt="0"/>
      <dgm:spPr/>
    </dgm:pt>
    <dgm:pt modelId="{ADCA3AE2-A539-420F-8813-E0D63A6F0223}" type="pres">
      <dgm:prSet presAssocID="{483B16D7-116E-446F-89FC-58297FFD53CB}" presName="Name10" presStyleLbl="parChTrans1D2" presStyleIdx="0" presStyleCnt="3"/>
      <dgm:spPr/>
    </dgm:pt>
    <dgm:pt modelId="{DD62125B-58CD-4A08-9A01-E6AD94924294}" type="pres">
      <dgm:prSet presAssocID="{99F29C90-B12B-44DA-B72C-E5548B136FEE}" presName="hierRoot2" presStyleCnt="0"/>
      <dgm:spPr/>
    </dgm:pt>
    <dgm:pt modelId="{86278113-DFDA-4591-AA8E-8CBFF5D0B2A0}" type="pres">
      <dgm:prSet presAssocID="{99F29C90-B12B-44DA-B72C-E5548B136FEE}" presName="composite2" presStyleCnt="0"/>
      <dgm:spPr/>
    </dgm:pt>
    <dgm:pt modelId="{A62B7964-87E3-4F4B-9845-69A4BF1D846B}" type="pres">
      <dgm:prSet presAssocID="{99F29C90-B12B-44DA-B72C-E5548B136FEE}" presName="image2" presStyleLbl="node2" presStyleIdx="0" presStyleCnt="3"/>
      <dgm:spPr>
        <a:solidFill>
          <a:schemeClr val="accent5"/>
        </a:solidFill>
        <a:ln>
          <a:solidFill>
            <a:schemeClr val="tx1"/>
          </a:solidFill>
        </a:ln>
      </dgm:spPr>
    </dgm:pt>
    <dgm:pt modelId="{4FF61B1E-0AB6-44EC-879E-D947731FE093}" type="pres">
      <dgm:prSet presAssocID="{99F29C90-B12B-44DA-B72C-E5548B136FEE}" presName="text2" presStyleLbl="revTx" presStyleIdx="1" presStyleCnt="11">
        <dgm:presLayoutVars>
          <dgm:chPref val="3"/>
        </dgm:presLayoutVars>
      </dgm:prSet>
      <dgm:spPr/>
    </dgm:pt>
    <dgm:pt modelId="{0BCF0763-0466-48E7-A0C3-77AD8C5736E9}" type="pres">
      <dgm:prSet presAssocID="{99F29C90-B12B-44DA-B72C-E5548B136FEE}" presName="hierChild3" presStyleCnt="0"/>
      <dgm:spPr/>
    </dgm:pt>
    <dgm:pt modelId="{0AF6B7B2-B9F8-4606-A841-22024DA68D20}" type="pres">
      <dgm:prSet presAssocID="{0BED872C-1B2F-4575-855F-EAE8E600FA70}" presName="Name17" presStyleLbl="parChTrans1D3" presStyleIdx="0" presStyleCnt="7"/>
      <dgm:spPr/>
    </dgm:pt>
    <dgm:pt modelId="{A90D507E-03BB-4EC7-BF6F-513F325DDC2E}" type="pres">
      <dgm:prSet presAssocID="{1F1CEBD2-ABAC-4462-8C6F-4440EE74757D}" presName="hierRoot3" presStyleCnt="0"/>
      <dgm:spPr/>
    </dgm:pt>
    <dgm:pt modelId="{16350821-02DB-4B94-A4C4-D2890AD44250}" type="pres">
      <dgm:prSet presAssocID="{1F1CEBD2-ABAC-4462-8C6F-4440EE74757D}" presName="composite3" presStyleCnt="0"/>
      <dgm:spPr/>
    </dgm:pt>
    <dgm:pt modelId="{2224995D-EEBA-48B9-9201-68338ADFA81F}" type="pres">
      <dgm:prSet presAssocID="{1F1CEBD2-ABAC-4462-8C6F-4440EE74757D}" presName="image3" presStyleLbl="node3" presStyleIdx="0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E60ED4C6-ACC0-4A4D-B1FB-5524446759B2}" type="pres">
      <dgm:prSet presAssocID="{1F1CEBD2-ABAC-4462-8C6F-4440EE74757D}" presName="text3" presStyleLbl="revTx" presStyleIdx="2" presStyleCnt="11">
        <dgm:presLayoutVars>
          <dgm:chPref val="3"/>
        </dgm:presLayoutVars>
      </dgm:prSet>
      <dgm:spPr/>
    </dgm:pt>
    <dgm:pt modelId="{5059E74C-DFAD-4169-B547-D24BB97EE7E8}" type="pres">
      <dgm:prSet presAssocID="{1F1CEBD2-ABAC-4462-8C6F-4440EE74757D}" presName="hierChild4" presStyleCnt="0"/>
      <dgm:spPr/>
    </dgm:pt>
    <dgm:pt modelId="{1C4DD714-DC58-400F-A1B6-40F7055DD2BC}" type="pres">
      <dgm:prSet presAssocID="{C2793E18-F917-4D31-B841-750364FC4F1C}" presName="Name17" presStyleLbl="parChTrans1D3" presStyleIdx="1" presStyleCnt="7"/>
      <dgm:spPr/>
    </dgm:pt>
    <dgm:pt modelId="{EEE14541-40B5-4D29-8E00-40D63D4E226A}" type="pres">
      <dgm:prSet presAssocID="{7C8E5FA4-5B5D-4D7A-BB1A-47E40D3BEFD9}" presName="hierRoot3" presStyleCnt="0"/>
      <dgm:spPr/>
    </dgm:pt>
    <dgm:pt modelId="{46877655-1E64-4C91-902E-232241D50639}" type="pres">
      <dgm:prSet presAssocID="{7C8E5FA4-5B5D-4D7A-BB1A-47E40D3BEFD9}" presName="composite3" presStyleCnt="0"/>
      <dgm:spPr/>
    </dgm:pt>
    <dgm:pt modelId="{E6B5039F-93A3-4012-B76D-8CD2711BD2E4}" type="pres">
      <dgm:prSet presAssocID="{7C8E5FA4-5B5D-4D7A-BB1A-47E40D3BEFD9}" presName="image3" presStyleLbl="node3" presStyleIdx="1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CE3A86CB-A6FE-45AD-8065-47D841162A44}" type="pres">
      <dgm:prSet presAssocID="{7C8E5FA4-5B5D-4D7A-BB1A-47E40D3BEFD9}" presName="text3" presStyleLbl="revTx" presStyleIdx="3" presStyleCnt="11">
        <dgm:presLayoutVars>
          <dgm:chPref val="3"/>
        </dgm:presLayoutVars>
      </dgm:prSet>
      <dgm:spPr/>
    </dgm:pt>
    <dgm:pt modelId="{9208564E-7447-4876-B779-350694D02C7B}" type="pres">
      <dgm:prSet presAssocID="{7C8E5FA4-5B5D-4D7A-BB1A-47E40D3BEFD9}" presName="hierChild4" presStyleCnt="0"/>
      <dgm:spPr/>
    </dgm:pt>
    <dgm:pt modelId="{5267750D-D669-42AC-8C48-90A05355752E}" type="pres">
      <dgm:prSet presAssocID="{36D90410-5438-489A-A69E-A58C9E15A02D}" presName="Name17" presStyleLbl="parChTrans1D3" presStyleIdx="2" presStyleCnt="7"/>
      <dgm:spPr/>
    </dgm:pt>
    <dgm:pt modelId="{33DBB1FC-C3F4-4DC5-B43A-919BB8F7C7C5}" type="pres">
      <dgm:prSet presAssocID="{75E433C3-032D-45B5-98A2-B4D8E782C30B}" presName="hierRoot3" presStyleCnt="0"/>
      <dgm:spPr/>
    </dgm:pt>
    <dgm:pt modelId="{4C69BDFB-25D7-49E8-A136-94CF03168EEC}" type="pres">
      <dgm:prSet presAssocID="{75E433C3-032D-45B5-98A2-B4D8E782C30B}" presName="composite3" presStyleCnt="0"/>
      <dgm:spPr/>
    </dgm:pt>
    <dgm:pt modelId="{498FBA64-EB95-4F84-8B3D-9F2FB95F0830}" type="pres">
      <dgm:prSet presAssocID="{75E433C3-032D-45B5-98A2-B4D8E782C30B}" presName="image3" presStyleLbl="node3" presStyleIdx="2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FB937D39-C891-4003-9E26-059370BC68CB}" type="pres">
      <dgm:prSet presAssocID="{75E433C3-032D-45B5-98A2-B4D8E782C30B}" presName="text3" presStyleLbl="revTx" presStyleIdx="4" presStyleCnt="11">
        <dgm:presLayoutVars>
          <dgm:chPref val="3"/>
        </dgm:presLayoutVars>
      </dgm:prSet>
      <dgm:spPr/>
    </dgm:pt>
    <dgm:pt modelId="{F7A6BB66-C896-4FFD-96DF-039F2C5A1DDA}" type="pres">
      <dgm:prSet presAssocID="{75E433C3-032D-45B5-98A2-B4D8E782C30B}" presName="hierChild4" presStyleCnt="0"/>
      <dgm:spPr/>
    </dgm:pt>
    <dgm:pt modelId="{5D79C079-FBE5-4860-A76C-974A2C91DE91}" type="pres">
      <dgm:prSet presAssocID="{84D2FCE7-132D-4587-8BE9-65348D6933C6}" presName="Name10" presStyleLbl="parChTrans1D2" presStyleIdx="1" presStyleCnt="3"/>
      <dgm:spPr/>
    </dgm:pt>
    <dgm:pt modelId="{0029BA5C-2E4E-4DFC-A4C6-D4CF27BA2498}" type="pres">
      <dgm:prSet presAssocID="{AF001460-BCB5-4DA0-ACAC-DB6918203760}" presName="hierRoot2" presStyleCnt="0"/>
      <dgm:spPr/>
    </dgm:pt>
    <dgm:pt modelId="{48CCEA20-66DB-4990-AA28-90172DA4FE88}" type="pres">
      <dgm:prSet presAssocID="{AF001460-BCB5-4DA0-ACAC-DB6918203760}" presName="composite2" presStyleCnt="0"/>
      <dgm:spPr/>
    </dgm:pt>
    <dgm:pt modelId="{182445CA-D836-47B4-9863-FDAA658EB378}" type="pres">
      <dgm:prSet presAssocID="{AF001460-BCB5-4DA0-ACAC-DB6918203760}" presName="image2" presStyleLbl="node2" presStyleIdx="1" presStyleCnt="3"/>
      <dgm:spPr>
        <a:solidFill>
          <a:schemeClr val="accent5"/>
        </a:solidFill>
        <a:ln>
          <a:solidFill>
            <a:schemeClr val="tx1"/>
          </a:solidFill>
        </a:ln>
      </dgm:spPr>
    </dgm:pt>
    <dgm:pt modelId="{43F18861-57E5-4353-A9D8-1BF3BA4C754B}" type="pres">
      <dgm:prSet presAssocID="{AF001460-BCB5-4DA0-ACAC-DB6918203760}" presName="text2" presStyleLbl="revTx" presStyleIdx="5" presStyleCnt="11">
        <dgm:presLayoutVars>
          <dgm:chPref val="3"/>
        </dgm:presLayoutVars>
      </dgm:prSet>
      <dgm:spPr/>
    </dgm:pt>
    <dgm:pt modelId="{EED3F7C2-5D0B-48A5-8DF5-FF0ECC01FAF0}" type="pres">
      <dgm:prSet presAssocID="{AF001460-BCB5-4DA0-ACAC-DB6918203760}" presName="hierChild3" presStyleCnt="0"/>
      <dgm:spPr/>
    </dgm:pt>
    <dgm:pt modelId="{ED0C1791-F1AD-4412-BC93-17744C2061E5}" type="pres">
      <dgm:prSet presAssocID="{A44EE368-9A3F-4F10-84CE-ED5FA36385A2}" presName="Name17" presStyleLbl="parChTrans1D3" presStyleIdx="3" presStyleCnt="7"/>
      <dgm:spPr/>
    </dgm:pt>
    <dgm:pt modelId="{234BE100-6539-4368-A0D8-2E323AC5B3E4}" type="pres">
      <dgm:prSet presAssocID="{E79F836A-8648-4D35-B6B1-5254B08387EB}" presName="hierRoot3" presStyleCnt="0"/>
      <dgm:spPr/>
    </dgm:pt>
    <dgm:pt modelId="{84826A3E-7A72-45BA-BFC3-BFEBB55C2A2C}" type="pres">
      <dgm:prSet presAssocID="{E79F836A-8648-4D35-B6B1-5254B08387EB}" presName="composite3" presStyleCnt="0"/>
      <dgm:spPr/>
    </dgm:pt>
    <dgm:pt modelId="{07699D01-23A3-4AAA-9F24-38B639F1C10B}" type="pres">
      <dgm:prSet presAssocID="{E79F836A-8648-4D35-B6B1-5254B08387EB}" presName="image3" presStyleLbl="node3" presStyleIdx="3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BBB0A333-1071-4E66-B6C9-4E216F150638}" type="pres">
      <dgm:prSet presAssocID="{E79F836A-8648-4D35-B6B1-5254B08387EB}" presName="text3" presStyleLbl="revTx" presStyleIdx="6" presStyleCnt="11">
        <dgm:presLayoutVars>
          <dgm:chPref val="3"/>
        </dgm:presLayoutVars>
      </dgm:prSet>
      <dgm:spPr/>
    </dgm:pt>
    <dgm:pt modelId="{83625AF9-84CC-42FE-8EB4-0D3028BFFF50}" type="pres">
      <dgm:prSet presAssocID="{E79F836A-8648-4D35-B6B1-5254B08387EB}" presName="hierChild4" presStyleCnt="0"/>
      <dgm:spPr/>
    </dgm:pt>
    <dgm:pt modelId="{4891B32B-A4F9-49E9-B65C-E63A1D53B5F8}" type="pres">
      <dgm:prSet presAssocID="{39FE7AFD-DC1D-4268-92B7-6C1ADC780156}" presName="Name17" presStyleLbl="parChTrans1D3" presStyleIdx="4" presStyleCnt="7"/>
      <dgm:spPr/>
    </dgm:pt>
    <dgm:pt modelId="{8E7BA1AB-531E-4C09-A0F3-F9BF0B06E529}" type="pres">
      <dgm:prSet presAssocID="{74E95369-D38C-4BB5-B278-401F4DBC463E}" presName="hierRoot3" presStyleCnt="0"/>
      <dgm:spPr/>
    </dgm:pt>
    <dgm:pt modelId="{9F160942-AF95-43B2-BBC4-5FB5EFB827E3}" type="pres">
      <dgm:prSet presAssocID="{74E95369-D38C-4BB5-B278-401F4DBC463E}" presName="composite3" presStyleCnt="0"/>
      <dgm:spPr/>
    </dgm:pt>
    <dgm:pt modelId="{6D1BB88B-CF5A-44FF-9D02-27EC426C80D7}" type="pres">
      <dgm:prSet presAssocID="{74E95369-D38C-4BB5-B278-401F4DBC463E}" presName="image3" presStyleLbl="node3" presStyleIdx="4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660C8762-444D-45BD-91FD-EC440213663E}" type="pres">
      <dgm:prSet presAssocID="{74E95369-D38C-4BB5-B278-401F4DBC463E}" presName="text3" presStyleLbl="revTx" presStyleIdx="7" presStyleCnt="11">
        <dgm:presLayoutVars>
          <dgm:chPref val="3"/>
        </dgm:presLayoutVars>
      </dgm:prSet>
      <dgm:spPr/>
    </dgm:pt>
    <dgm:pt modelId="{D978B103-677B-42C1-A311-44D35A28E7FF}" type="pres">
      <dgm:prSet presAssocID="{74E95369-D38C-4BB5-B278-401F4DBC463E}" presName="hierChild4" presStyleCnt="0"/>
      <dgm:spPr/>
    </dgm:pt>
    <dgm:pt modelId="{DD8E43B5-97F2-4213-9449-99DA24DC3F7C}" type="pres">
      <dgm:prSet presAssocID="{F38282C2-8477-465F-9914-2F6FAD67CD08}" presName="Name10" presStyleLbl="parChTrans1D2" presStyleIdx="2" presStyleCnt="3"/>
      <dgm:spPr/>
    </dgm:pt>
    <dgm:pt modelId="{B7B4439B-A2A1-419B-80C6-460E25413FF4}" type="pres">
      <dgm:prSet presAssocID="{C39E6FF3-6128-41F6-8B8D-A17FDB9C305E}" presName="hierRoot2" presStyleCnt="0"/>
      <dgm:spPr/>
    </dgm:pt>
    <dgm:pt modelId="{314BD33B-743E-4D75-9FBC-E96BD934B5EA}" type="pres">
      <dgm:prSet presAssocID="{C39E6FF3-6128-41F6-8B8D-A17FDB9C305E}" presName="composite2" presStyleCnt="0"/>
      <dgm:spPr/>
    </dgm:pt>
    <dgm:pt modelId="{3695FC90-F615-4336-9733-396D1BD6213C}" type="pres">
      <dgm:prSet presAssocID="{C39E6FF3-6128-41F6-8B8D-A17FDB9C305E}" presName="image2" presStyleLbl="node2" presStyleIdx="2" presStyleCnt="3"/>
      <dgm:spPr>
        <a:solidFill>
          <a:schemeClr val="accent5"/>
        </a:solidFill>
        <a:ln>
          <a:solidFill>
            <a:schemeClr val="tx1"/>
          </a:solidFill>
        </a:ln>
      </dgm:spPr>
    </dgm:pt>
    <dgm:pt modelId="{3105DB59-20D6-49D2-82F7-CF5D09976784}" type="pres">
      <dgm:prSet presAssocID="{C39E6FF3-6128-41F6-8B8D-A17FDB9C305E}" presName="text2" presStyleLbl="revTx" presStyleIdx="8" presStyleCnt="11">
        <dgm:presLayoutVars>
          <dgm:chPref val="3"/>
        </dgm:presLayoutVars>
      </dgm:prSet>
      <dgm:spPr/>
    </dgm:pt>
    <dgm:pt modelId="{ABB9BB2E-9268-4307-90D1-567259A89838}" type="pres">
      <dgm:prSet presAssocID="{C39E6FF3-6128-41F6-8B8D-A17FDB9C305E}" presName="hierChild3" presStyleCnt="0"/>
      <dgm:spPr/>
    </dgm:pt>
    <dgm:pt modelId="{594D5B8D-69BC-4C9B-B5B3-604E7B956F97}" type="pres">
      <dgm:prSet presAssocID="{AB98E7FD-193F-4ED6-8CF8-F13EDFE8B0D0}" presName="Name17" presStyleLbl="parChTrans1D3" presStyleIdx="5" presStyleCnt="7"/>
      <dgm:spPr/>
    </dgm:pt>
    <dgm:pt modelId="{08CEB7DE-9D31-48B5-8747-89F39CEEF473}" type="pres">
      <dgm:prSet presAssocID="{EBFD270A-6934-45B0-937B-7DCC12DF3081}" presName="hierRoot3" presStyleCnt="0"/>
      <dgm:spPr/>
    </dgm:pt>
    <dgm:pt modelId="{40045347-BC9B-4753-9B25-1E2A31BA5D29}" type="pres">
      <dgm:prSet presAssocID="{EBFD270A-6934-45B0-937B-7DCC12DF3081}" presName="composite3" presStyleCnt="0"/>
      <dgm:spPr/>
    </dgm:pt>
    <dgm:pt modelId="{0C3F386F-6EEF-4BC1-AB39-16A17DEE856C}" type="pres">
      <dgm:prSet presAssocID="{EBFD270A-6934-45B0-937B-7DCC12DF3081}" presName="image3" presStyleLbl="node3" presStyleIdx="5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D5BC7F25-AF96-40F6-A768-1B2797852045}" type="pres">
      <dgm:prSet presAssocID="{EBFD270A-6934-45B0-937B-7DCC12DF3081}" presName="text3" presStyleLbl="revTx" presStyleIdx="9" presStyleCnt="11">
        <dgm:presLayoutVars>
          <dgm:chPref val="3"/>
        </dgm:presLayoutVars>
      </dgm:prSet>
      <dgm:spPr/>
    </dgm:pt>
    <dgm:pt modelId="{7F002959-081E-4A10-B635-59C44BE417A4}" type="pres">
      <dgm:prSet presAssocID="{EBFD270A-6934-45B0-937B-7DCC12DF3081}" presName="hierChild4" presStyleCnt="0"/>
      <dgm:spPr/>
    </dgm:pt>
    <dgm:pt modelId="{4DF2B1BF-C4D0-4E04-A692-0912ACC159C2}" type="pres">
      <dgm:prSet presAssocID="{D291A703-CE2D-4DA6-83FE-9C8E96EBE5F1}" presName="Name17" presStyleLbl="parChTrans1D3" presStyleIdx="6" presStyleCnt="7"/>
      <dgm:spPr/>
    </dgm:pt>
    <dgm:pt modelId="{2D0B208A-10AF-4311-BBF8-A2377FEF137F}" type="pres">
      <dgm:prSet presAssocID="{210E8F37-C6EC-428E-8760-83D098A89B20}" presName="hierRoot3" presStyleCnt="0"/>
      <dgm:spPr/>
    </dgm:pt>
    <dgm:pt modelId="{60BD90A2-C4AB-40A3-B739-CAAB71B8B24F}" type="pres">
      <dgm:prSet presAssocID="{210E8F37-C6EC-428E-8760-83D098A89B20}" presName="composite3" presStyleCnt="0"/>
      <dgm:spPr/>
    </dgm:pt>
    <dgm:pt modelId="{1271A697-043F-4474-B4E5-7FDAB45CA9F8}" type="pres">
      <dgm:prSet presAssocID="{210E8F37-C6EC-428E-8760-83D098A89B20}" presName="image3" presStyleLbl="node3" presStyleIdx="6" presStyleCnt="7"/>
      <dgm:spPr>
        <a:solidFill>
          <a:schemeClr val="accent5"/>
        </a:solidFill>
        <a:ln>
          <a:solidFill>
            <a:schemeClr val="tx1"/>
          </a:solidFill>
        </a:ln>
      </dgm:spPr>
    </dgm:pt>
    <dgm:pt modelId="{48D1A1B1-4B87-4993-86C4-516768F7FB9B}" type="pres">
      <dgm:prSet presAssocID="{210E8F37-C6EC-428E-8760-83D098A89B20}" presName="text3" presStyleLbl="revTx" presStyleIdx="10" presStyleCnt="11">
        <dgm:presLayoutVars>
          <dgm:chPref val="3"/>
        </dgm:presLayoutVars>
      </dgm:prSet>
      <dgm:spPr/>
    </dgm:pt>
    <dgm:pt modelId="{65B8410F-45D5-476A-B60E-5E66BD543AAD}" type="pres">
      <dgm:prSet presAssocID="{210E8F37-C6EC-428E-8760-83D098A89B20}" presName="hierChild4" presStyleCnt="0"/>
      <dgm:spPr/>
    </dgm:pt>
  </dgm:ptLst>
  <dgm:cxnLst>
    <dgm:cxn modelId="{B961FC07-0FC7-4BE9-8282-A97937BE272B}" srcId="{C39E6FF3-6128-41F6-8B8D-A17FDB9C305E}" destId="{EBFD270A-6934-45B0-937B-7DCC12DF3081}" srcOrd="0" destOrd="0" parTransId="{AB98E7FD-193F-4ED6-8CF8-F13EDFE8B0D0}" sibTransId="{9F232AAA-45F6-4A29-8575-ADDA93548F54}"/>
    <dgm:cxn modelId="{B0F1880E-D66E-418D-AC47-20B055A32C2A}" type="presOf" srcId="{F38282C2-8477-465F-9914-2F6FAD67CD08}" destId="{DD8E43B5-97F2-4213-9449-99DA24DC3F7C}" srcOrd="0" destOrd="0" presId="urn:microsoft.com/office/officeart/2009/layout/CirclePictureHierarchy"/>
    <dgm:cxn modelId="{5BCC4015-EFDD-4BC2-BFBD-5BC545725D32}" srcId="{063B8A98-7931-408D-8D58-EC217F5E3841}" destId="{99F29C90-B12B-44DA-B72C-E5548B136FEE}" srcOrd="0" destOrd="0" parTransId="{483B16D7-116E-446F-89FC-58297FFD53CB}" sibTransId="{9FFA71BA-68CC-48C6-B782-0E89BC142F09}"/>
    <dgm:cxn modelId="{49494019-0F33-47E2-A4A8-1B6F7AD18B1C}" type="presOf" srcId="{39FE7AFD-DC1D-4268-92B7-6C1ADC780156}" destId="{4891B32B-A4F9-49E9-B65C-E63A1D53B5F8}" srcOrd="0" destOrd="0" presId="urn:microsoft.com/office/officeart/2009/layout/CirclePictureHierarchy"/>
    <dgm:cxn modelId="{6081AC22-4BC5-4097-9C81-DDFDF0259EAC}" srcId="{3C9A564B-210A-4DB6-9826-5FC2162111F7}" destId="{063B8A98-7931-408D-8D58-EC217F5E3841}" srcOrd="0" destOrd="0" parTransId="{75F03D94-0A13-4F74-8706-7DDCB6B5C43A}" sibTransId="{76C288FD-2D9A-4958-9546-E3E5049BA67A}"/>
    <dgm:cxn modelId="{E7C69D26-88DA-46F0-97E3-1E1A052962B7}" type="presOf" srcId="{AB98E7FD-193F-4ED6-8CF8-F13EDFE8B0D0}" destId="{594D5B8D-69BC-4C9B-B5B3-604E7B956F97}" srcOrd="0" destOrd="0" presId="urn:microsoft.com/office/officeart/2009/layout/CirclePictureHierarchy"/>
    <dgm:cxn modelId="{18AB2B34-65CD-440F-985B-C32610C8CC60}" srcId="{C39E6FF3-6128-41F6-8B8D-A17FDB9C305E}" destId="{210E8F37-C6EC-428E-8760-83D098A89B20}" srcOrd="1" destOrd="0" parTransId="{D291A703-CE2D-4DA6-83FE-9C8E96EBE5F1}" sibTransId="{BFA0AB6D-A1FC-4EBF-A456-FC53CB9A6E69}"/>
    <dgm:cxn modelId="{AB4AC737-C43A-4349-81BC-F6FE1875DBBF}" type="presOf" srcId="{C2793E18-F917-4D31-B841-750364FC4F1C}" destId="{1C4DD714-DC58-400F-A1B6-40F7055DD2BC}" srcOrd="0" destOrd="0" presId="urn:microsoft.com/office/officeart/2009/layout/CirclePictureHierarchy"/>
    <dgm:cxn modelId="{B04AE339-0BFE-4E6A-9708-F5E8C0006671}" type="presOf" srcId="{75E433C3-032D-45B5-98A2-B4D8E782C30B}" destId="{FB937D39-C891-4003-9E26-059370BC68CB}" srcOrd="0" destOrd="0" presId="urn:microsoft.com/office/officeart/2009/layout/CirclePictureHierarchy"/>
    <dgm:cxn modelId="{142BC43B-47F0-4232-AB35-CB9C90C6F4FC}" srcId="{063B8A98-7931-408D-8D58-EC217F5E3841}" destId="{AF001460-BCB5-4DA0-ACAC-DB6918203760}" srcOrd="1" destOrd="0" parTransId="{84D2FCE7-132D-4587-8BE9-65348D6933C6}" sibTransId="{C8B17FF6-868A-4B05-947B-0BB7C9BD90A9}"/>
    <dgm:cxn modelId="{15FB1D3D-1AFF-4B93-9ADA-95DDBB8D569B}" srcId="{99F29C90-B12B-44DA-B72C-E5548B136FEE}" destId="{1F1CEBD2-ABAC-4462-8C6F-4440EE74757D}" srcOrd="0" destOrd="0" parTransId="{0BED872C-1B2F-4575-855F-EAE8E600FA70}" sibTransId="{70FB5F25-1FD9-4B80-AC51-79A21E6C71DE}"/>
    <dgm:cxn modelId="{ED8B423D-C023-4E8A-8CB0-AFB7A59F488A}" type="presOf" srcId="{84D2FCE7-132D-4587-8BE9-65348D6933C6}" destId="{5D79C079-FBE5-4860-A76C-974A2C91DE91}" srcOrd="0" destOrd="0" presId="urn:microsoft.com/office/officeart/2009/layout/CirclePictureHierarchy"/>
    <dgm:cxn modelId="{B8B0FE3E-7938-4383-BD4D-3A7FAED1CB4A}" type="presOf" srcId="{3C9A564B-210A-4DB6-9826-5FC2162111F7}" destId="{68D6D684-DFEC-44DC-A8AF-5A35AB301619}" srcOrd="0" destOrd="0" presId="urn:microsoft.com/office/officeart/2009/layout/CirclePictureHierarchy"/>
    <dgm:cxn modelId="{DB60A442-01BA-41CF-B469-9042A66D7087}" type="presOf" srcId="{A44EE368-9A3F-4F10-84CE-ED5FA36385A2}" destId="{ED0C1791-F1AD-4412-BC93-17744C2061E5}" srcOrd="0" destOrd="0" presId="urn:microsoft.com/office/officeart/2009/layout/CirclePictureHierarchy"/>
    <dgm:cxn modelId="{4F89ED44-905E-4717-9348-D7F68F35F0DE}" type="presOf" srcId="{D291A703-CE2D-4DA6-83FE-9C8E96EBE5F1}" destId="{4DF2B1BF-C4D0-4E04-A692-0912ACC159C2}" srcOrd="0" destOrd="0" presId="urn:microsoft.com/office/officeart/2009/layout/CirclePictureHierarchy"/>
    <dgm:cxn modelId="{B30EBF6F-6F0E-4138-8F1F-B75A67C2D15D}" type="presOf" srcId="{E79F836A-8648-4D35-B6B1-5254B08387EB}" destId="{BBB0A333-1071-4E66-B6C9-4E216F150638}" srcOrd="0" destOrd="0" presId="urn:microsoft.com/office/officeart/2009/layout/CirclePictureHierarchy"/>
    <dgm:cxn modelId="{E71C4371-55FD-4094-B7B6-4793CDF328E5}" srcId="{99F29C90-B12B-44DA-B72C-E5548B136FEE}" destId="{75E433C3-032D-45B5-98A2-B4D8E782C30B}" srcOrd="2" destOrd="0" parTransId="{36D90410-5438-489A-A69E-A58C9E15A02D}" sibTransId="{0D6983ED-02FB-4FA3-BAF2-38F6111533E2}"/>
    <dgm:cxn modelId="{9D3DEB53-8AF4-4C2C-95E7-D8118DC9BC63}" srcId="{99F29C90-B12B-44DA-B72C-E5548B136FEE}" destId="{7C8E5FA4-5B5D-4D7A-BB1A-47E40D3BEFD9}" srcOrd="1" destOrd="0" parTransId="{C2793E18-F917-4D31-B841-750364FC4F1C}" sibTransId="{E4B58803-4EE7-4135-B717-2F9F0DCCFB5E}"/>
    <dgm:cxn modelId="{6BDD6775-74C2-4BA3-9E5E-24575AC51EB1}" type="presOf" srcId="{0BED872C-1B2F-4575-855F-EAE8E600FA70}" destId="{0AF6B7B2-B9F8-4606-A841-22024DA68D20}" srcOrd="0" destOrd="0" presId="urn:microsoft.com/office/officeart/2009/layout/CirclePictureHierarchy"/>
    <dgm:cxn modelId="{B728BE58-9E24-417F-983C-BEAA34DED200}" srcId="{AF001460-BCB5-4DA0-ACAC-DB6918203760}" destId="{E79F836A-8648-4D35-B6B1-5254B08387EB}" srcOrd="0" destOrd="0" parTransId="{A44EE368-9A3F-4F10-84CE-ED5FA36385A2}" sibTransId="{F02B5A47-8C02-4247-92CE-1848236D0AB3}"/>
    <dgm:cxn modelId="{3270208B-CD97-4CCF-8BA3-2E278707B4B9}" srcId="{AF001460-BCB5-4DA0-ACAC-DB6918203760}" destId="{74E95369-D38C-4BB5-B278-401F4DBC463E}" srcOrd="1" destOrd="0" parTransId="{39FE7AFD-DC1D-4268-92B7-6C1ADC780156}" sibTransId="{EC88178D-4B00-45AE-B0D4-31919C0D813A}"/>
    <dgm:cxn modelId="{189FCD92-6232-49AB-94AF-BC12636FEDFF}" type="presOf" srcId="{C39E6FF3-6128-41F6-8B8D-A17FDB9C305E}" destId="{3105DB59-20D6-49D2-82F7-CF5D09976784}" srcOrd="0" destOrd="0" presId="urn:microsoft.com/office/officeart/2009/layout/CirclePictureHierarchy"/>
    <dgm:cxn modelId="{BA08069C-3676-4E12-A5AC-67EB239FAE3D}" type="presOf" srcId="{7C8E5FA4-5B5D-4D7A-BB1A-47E40D3BEFD9}" destId="{CE3A86CB-A6FE-45AD-8065-47D841162A44}" srcOrd="0" destOrd="0" presId="urn:microsoft.com/office/officeart/2009/layout/CirclePictureHierarchy"/>
    <dgm:cxn modelId="{CF45C6A8-59B8-4A4D-8266-9A3F38B31A8D}" type="presOf" srcId="{1F1CEBD2-ABAC-4462-8C6F-4440EE74757D}" destId="{E60ED4C6-ACC0-4A4D-B1FB-5524446759B2}" srcOrd="0" destOrd="0" presId="urn:microsoft.com/office/officeart/2009/layout/CirclePictureHierarchy"/>
    <dgm:cxn modelId="{384378B2-5805-448A-9EA4-4C40A40D61C9}" type="presOf" srcId="{210E8F37-C6EC-428E-8760-83D098A89B20}" destId="{48D1A1B1-4B87-4993-86C4-516768F7FB9B}" srcOrd="0" destOrd="0" presId="urn:microsoft.com/office/officeart/2009/layout/CirclePictureHierarchy"/>
    <dgm:cxn modelId="{0F181BB8-3ED6-4F35-B71E-D68F166D07CD}" type="presOf" srcId="{74E95369-D38C-4BB5-B278-401F4DBC463E}" destId="{660C8762-444D-45BD-91FD-EC440213663E}" srcOrd="0" destOrd="0" presId="urn:microsoft.com/office/officeart/2009/layout/CirclePictureHierarchy"/>
    <dgm:cxn modelId="{974D6ECA-F227-46C9-9EBE-71E310A5E129}" type="presOf" srcId="{063B8A98-7931-408D-8D58-EC217F5E3841}" destId="{D8948D91-F2E5-4D90-A1D8-A94E23842035}" srcOrd="0" destOrd="0" presId="urn:microsoft.com/office/officeart/2009/layout/CirclePictureHierarchy"/>
    <dgm:cxn modelId="{A990E2D2-FB01-4C95-96FF-844B1972299B}" srcId="{063B8A98-7931-408D-8D58-EC217F5E3841}" destId="{C39E6FF3-6128-41F6-8B8D-A17FDB9C305E}" srcOrd="2" destOrd="0" parTransId="{F38282C2-8477-465F-9914-2F6FAD67CD08}" sibTransId="{D91E0910-99FB-4B7C-97E2-B378D94DA8B5}"/>
    <dgm:cxn modelId="{E3EF51EA-F307-42A5-8928-C26F6D8D3EAA}" type="presOf" srcId="{99F29C90-B12B-44DA-B72C-E5548B136FEE}" destId="{4FF61B1E-0AB6-44EC-879E-D947731FE093}" srcOrd="0" destOrd="0" presId="urn:microsoft.com/office/officeart/2009/layout/CirclePictureHierarchy"/>
    <dgm:cxn modelId="{3E1426ED-BC2D-4A4E-9E9B-111259A5AFB1}" type="presOf" srcId="{EBFD270A-6934-45B0-937B-7DCC12DF3081}" destId="{D5BC7F25-AF96-40F6-A768-1B2797852045}" srcOrd="0" destOrd="0" presId="urn:microsoft.com/office/officeart/2009/layout/CirclePictureHierarchy"/>
    <dgm:cxn modelId="{BE86B8F4-3D09-427F-A62C-4F79C13763E7}" type="presOf" srcId="{AF001460-BCB5-4DA0-ACAC-DB6918203760}" destId="{43F18861-57E5-4353-A9D8-1BF3BA4C754B}" srcOrd="0" destOrd="0" presId="urn:microsoft.com/office/officeart/2009/layout/CirclePictureHierarchy"/>
    <dgm:cxn modelId="{86DE92F5-2556-4A63-9A68-131C8A193286}" type="presOf" srcId="{36D90410-5438-489A-A69E-A58C9E15A02D}" destId="{5267750D-D669-42AC-8C48-90A05355752E}" srcOrd="0" destOrd="0" presId="urn:microsoft.com/office/officeart/2009/layout/CirclePictureHierarchy"/>
    <dgm:cxn modelId="{3CB747F7-E124-4FA5-AFB4-8A46947FB032}" type="presOf" srcId="{483B16D7-116E-446F-89FC-58297FFD53CB}" destId="{ADCA3AE2-A539-420F-8813-E0D63A6F0223}" srcOrd="0" destOrd="0" presId="urn:microsoft.com/office/officeart/2009/layout/CirclePictureHierarchy"/>
    <dgm:cxn modelId="{AEFA5A63-41DE-460F-9572-D22C916A5A7A}" type="presParOf" srcId="{68D6D684-DFEC-44DC-A8AF-5A35AB301619}" destId="{1BFA8C3D-2952-43EC-8C2B-8BC33CA8476C}" srcOrd="0" destOrd="0" presId="urn:microsoft.com/office/officeart/2009/layout/CirclePictureHierarchy"/>
    <dgm:cxn modelId="{11D7ECA2-A6A6-416F-BA46-CDF7510A9FA2}" type="presParOf" srcId="{1BFA8C3D-2952-43EC-8C2B-8BC33CA8476C}" destId="{CDA349E7-81FA-4AE0-9320-03B99D515D94}" srcOrd="0" destOrd="0" presId="urn:microsoft.com/office/officeart/2009/layout/CirclePictureHierarchy"/>
    <dgm:cxn modelId="{87F623DE-5E36-441F-AEFB-CB23278BE911}" type="presParOf" srcId="{CDA349E7-81FA-4AE0-9320-03B99D515D94}" destId="{04931E08-5032-4935-81A0-B8A8A6693347}" srcOrd="0" destOrd="0" presId="urn:microsoft.com/office/officeart/2009/layout/CirclePictureHierarchy"/>
    <dgm:cxn modelId="{60BA15B2-93A8-4102-A752-F807EFB6C364}" type="presParOf" srcId="{CDA349E7-81FA-4AE0-9320-03B99D515D94}" destId="{D8948D91-F2E5-4D90-A1D8-A94E23842035}" srcOrd="1" destOrd="0" presId="urn:microsoft.com/office/officeart/2009/layout/CirclePictureHierarchy"/>
    <dgm:cxn modelId="{DC06E2E8-6C92-443F-9B7E-66FD8E0A8CE3}" type="presParOf" srcId="{1BFA8C3D-2952-43EC-8C2B-8BC33CA8476C}" destId="{568E89E0-E2D9-4FF7-A8F3-09D8E9A3FEC1}" srcOrd="1" destOrd="0" presId="urn:microsoft.com/office/officeart/2009/layout/CirclePictureHierarchy"/>
    <dgm:cxn modelId="{4F6DF494-610C-44AC-BD4C-BCB7892EAB93}" type="presParOf" srcId="{568E89E0-E2D9-4FF7-A8F3-09D8E9A3FEC1}" destId="{ADCA3AE2-A539-420F-8813-E0D63A6F0223}" srcOrd="0" destOrd="0" presId="urn:microsoft.com/office/officeart/2009/layout/CirclePictureHierarchy"/>
    <dgm:cxn modelId="{9527AF92-8EA2-4497-A7F7-34D910F3AD92}" type="presParOf" srcId="{568E89E0-E2D9-4FF7-A8F3-09D8E9A3FEC1}" destId="{DD62125B-58CD-4A08-9A01-E6AD94924294}" srcOrd="1" destOrd="0" presId="urn:microsoft.com/office/officeart/2009/layout/CirclePictureHierarchy"/>
    <dgm:cxn modelId="{0D0517A4-7059-454B-B98F-D1F05AF8799E}" type="presParOf" srcId="{DD62125B-58CD-4A08-9A01-E6AD94924294}" destId="{86278113-DFDA-4591-AA8E-8CBFF5D0B2A0}" srcOrd="0" destOrd="0" presId="urn:microsoft.com/office/officeart/2009/layout/CirclePictureHierarchy"/>
    <dgm:cxn modelId="{B2A19AE3-269E-4793-A1E9-89EA12FCF12E}" type="presParOf" srcId="{86278113-DFDA-4591-AA8E-8CBFF5D0B2A0}" destId="{A62B7964-87E3-4F4B-9845-69A4BF1D846B}" srcOrd="0" destOrd="0" presId="urn:microsoft.com/office/officeart/2009/layout/CirclePictureHierarchy"/>
    <dgm:cxn modelId="{97A69801-B9C6-4947-9D48-EED504DA8922}" type="presParOf" srcId="{86278113-DFDA-4591-AA8E-8CBFF5D0B2A0}" destId="{4FF61B1E-0AB6-44EC-879E-D947731FE093}" srcOrd="1" destOrd="0" presId="urn:microsoft.com/office/officeart/2009/layout/CirclePictureHierarchy"/>
    <dgm:cxn modelId="{E8CDB42C-7D88-46BB-BB4C-9906C501EFF8}" type="presParOf" srcId="{DD62125B-58CD-4A08-9A01-E6AD94924294}" destId="{0BCF0763-0466-48E7-A0C3-77AD8C5736E9}" srcOrd="1" destOrd="0" presId="urn:microsoft.com/office/officeart/2009/layout/CirclePictureHierarchy"/>
    <dgm:cxn modelId="{70AC262C-441F-4CD2-AF9A-DC6BCB5C2A3C}" type="presParOf" srcId="{0BCF0763-0466-48E7-A0C3-77AD8C5736E9}" destId="{0AF6B7B2-B9F8-4606-A841-22024DA68D20}" srcOrd="0" destOrd="0" presId="urn:microsoft.com/office/officeart/2009/layout/CirclePictureHierarchy"/>
    <dgm:cxn modelId="{D005573C-2737-4290-B41E-B481FB9C662B}" type="presParOf" srcId="{0BCF0763-0466-48E7-A0C3-77AD8C5736E9}" destId="{A90D507E-03BB-4EC7-BF6F-513F325DDC2E}" srcOrd="1" destOrd="0" presId="urn:microsoft.com/office/officeart/2009/layout/CirclePictureHierarchy"/>
    <dgm:cxn modelId="{7BB58331-6A23-4CE8-8ECA-B941BFC9C72C}" type="presParOf" srcId="{A90D507E-03BB-4EC7-BF6F-513F325DDC2E}" destId="{16350821-02DB-4B94-A4C4-D2890AD44250}" srcOrd="0" destOrd="0" presId="urn:microsoft.com/office/officeart/2009/layout/CirclePictureHierarchy"/>
    <dgm:cxn modelId="{A5390957-79C4-40D0-82B6-24627B0B0DD7}" type="presParOf" srcId="{16350821-02DB-4B94-A4C4-D2890AD44250}" destId="{2224995D-EEBA-48B9-9201-68338ADFA81F}" srcOrd="0" destOrd="0" presId="urn:microsoft.com/office/officeart/2009/layout/CirclePictureHierarchy"/>
    <dgm:cxn modelId="{8359AC2A-8451-47FD-A4A7-FDF8E668AD7F}" type="presParOf" srcId="{16350821-02DB-4B94-A4C4-D2890AD44250}" destId="{E60ED4C6-ACC0-4A4D-B1FB-5524446759B2}" srcOrd="1" destOrd="0" presId="urn:microsoft.com/office/officeart/2009/layout/CirclePictureHierarchy"/>
    <dgm:cxn modelId="{1B92028F-BC64-422F-9536-2970624C9591}" type="presParOf" srcId="{A90D507E-03BB-4EC7-BF6F-513F325DDC2E}" destId="{5059E74C-DFAD-4169-B547-D24BB97EE7E8}" srcOrd="1" destOrd="0" presId="urn:microsoft.com/office/officeart/2009/layout/CirclePictureHierarchy"/>
    <dgm:cxn modelId="{7F4B8731-C01E-4C90-A1FE-B1F09BF69C65}" type="presParOf" srcId="{0BCF0763-0466-48E7-A0C3-77AD8C5736E9}" destId="{1C4DD714-DC58-400F-A1B6-40F7055DD2BC}" srcOrd="2" destOrd="0" presId="urn:microsoft.com/office/officeart/2009/layout/CirclePictureHierarchy"/>
    <dgm:cxn modelId="{C85D9E88-12B1-48E8-B184-4612EF1E4A26}" type="presParOf" srcId="{0BCF0763-0466-48E7-A0C3-77AD8C5736E9}" destId="{EEE14541-40B5-4D29-8E00-40D63D4E226A}" srcOrd="3" destOrd="0" presId="urn:microsoft.com/office/officeart/2009/layout/CirclePictureHierarchy"/>
    <dgm:cxn modelId="{9FEE93E4-7D79-4E34-882D-700D2C0351BA}" type="presParOf" srcId="{EEE14541-40B5-4D29-8E00-40D63D4E226A}" destId="{46877655-1E64-4C91-902E-232241D50639}" srcOrd="0" destOrd="0" presId="urn:microsoft.com/office/officeart/2009/layout/CirclePictureHierarchy"/>
    <dgm:cxn modelId="{448EEB82-B43E-44A0-91A2-F456D455A07A}" type="presParOf" srcId="{46877655-1E64-4C91-902E-232241D50639}" destId="{E6B5039F-93A3-4012-B76D-8CD2711BD2E4}" srcOrd="0" destOrd="0" presId="urn:microsoft.com/office/officeart/2009/layout/CirclePictureHierarchy"/>
    <dgm:cxn modelId="{F2E6CB3C-4DB8-4E7E-A12F-9F3974B1E665}" type="presParOf" srcId="{46877655-1E64-4C91-902E-232241D50639}" destId="{CE3A86CB-A6FE-45AD-8065-47D841162A44}" srcOrd="1" destOrd="0" presId="urn:microsoft.com/office/officeart/2009/layout/CirclePictureHierarchy"/>
    <dgm:cxn modelId="{BFDE8E4F-A66E-4B52-95B1-1A8BEC9F4FE0}" type="presParOf" srcId="{EEE14541-40B5-4D29-8E00-40D63D4E226A}" destId="{9208564E-7447-4876-B779-350694D02C7B}" srcOrd="1" destOrd="0" presId="urn:microsoft.com/office/officeart/2009/layout/CirclePictureHierarchy"/>
    <dgm:cxn modelId="{4D99ACAA-4BF9-4E44-AAF7-F41C381E6838}" type="presParOf" srcId="{0BCF0763-0466-48E7-A0C3-77AD8C5736E9}" destId="{5267750D-D669-42AC-8C48-90A05355752E}" srcOrd="4" destOrd="0" presId="urn:microsoft.com/office/officeart/2009/layout/CirclePictureHierarchy"/>
    <dgm:cxn modelId="{D9DCC418-0CB2-48A5-B6D3-BF794A6D4B34}" type="presParOf" srcId="{0BCF0763-0466-48E7-A0C3-77AD8C5736E9}" destId="{33DBB1FC-C3F4-4DC5-B43A-919BB8F7C7C5}" srcOrd="5" destOrd="0" presId="urn:microsoft.com/office/officeart/2009/layout/CirclePictureHierarchy"/>
    <dgm:cxn modelId="{58B63080-05EF-4605-BE6A-A965D39B50B2}" type="presParOf" srcId="{33DBB1FC-C3F4-4DC5-B43A-919BB8F7C7C5}" destId="{4C69BDFB-25D7-49E8-A136-94CF03168EEC}" srcOrd="0" destOrd="0" presId="urn:microsoft.com/office/officeart/2009/layout/CirclePictureHierarchy"/>
    <dgm:cxn modelId="{F590EDC0-653E-479D-9B7D-3847A908ACB5}" type="presParOf" srcId="{4C69BDFB-25D7-49E8-A136-94CF03168EEC}" destId="{498FBA64-EB95-4F84-8B3D-9F2FB95F0830}" srcOrd="0" destOrd="0" presId="urn:microsoft.com/office/officeart/2009/layout/CirclePictureHierarchy"/>
    <dgm:cxn modelId="{45E16E49-B50D-421B-8A5A-4BE740D6C29C}" type="presParOf" srcId="{4C69BDFB-25D7-49E8-A136-94CF03168EEC}" destId="{FB937D39-C891-4003-9E26-059370BC68CB}" srcOrd="1" destOrd="0" presId="urn:microsoft.com/office/officeart/2009/layout/CirclePictureHierarchy"/>
    <dgm:cxn modelId="{3F5B37C4-F848-4EF6-B8E5-C33BB421A825}" type="presParOf" srcId="{33DBB1FC-C3F4-4DC5-B43A-919BB8F7C7C5}" destId="{F7A6BB66-C896-4FFD-96DF-039F2C5A1DDA}" srcOrd="1" destOrd="0" presId="urn:microsoft.com/office/officeart/2009/layout/CirclePictureHierarchy"/>
    <dgm:cxn modelId="{AF64D9B6-C0E0-4794-B9AB-D61027A2D0F7}" type="presParOf" srcId="{568E89E0-E2D9-4FF7-A8F3-09D8E9A3FEC1}" destId="{5D79C079-FBE5-4860-A76C-974A2C91DE91}" srcOrd="2" destOrd="0" presId="urn:microsoft.com/office/officeart/2009/layout/CirclePictureHierarchy"/>
    <dgm:cxn modelId="{371C1D8A-BD64-4591-8581-61D8E3AB7715}" type="presParOf" srcId="{568E89E0-E2D9-4FF7-A8F3-09D8E9A3FEC1}" destId="{0029BA5C-2E4E-4DFC-A4C6-D4CF27BA2498}" srcOrd="3" destOrd="0" presId="urn:microsoft.com/office/officeart/2009/layout/CirclePictureHierarchy"/>
    <dgm:cxn modelId="{894273F6-01D1-4C77-8449-80C3AFF655F0}" type="presParOf" srcId="{0029BA5C-2E4E-4DFC-A4C6-D4CF27BA2498}" destId="{48CCEA20-66DB-4990-AA28-90172DA4FE88}" srcOrd="0" destOrd="0" presId="urn:microsoft.com/office/officeart/2009/layout/CirclePictureHierarchy"/>
    <dgm:cxn modelId="{E4066EED-9440-41BB-A98E-F429B404C52F}" type="presParOf" srcId="{48CCEA20-66DB-4990-AA28-90172DA4FE88}" destId="{182445CA-D836-47B4-9863-FDAA658EB378}" srcOrd="0" destOrd="0" presId="urn:microsoft.com/office/officeart/2009/layout/CirclePictureHierarchy"/>
    <dgm:cxn modelId="{E57F48A5-6DCB-4BE7-B338-3B648571BC77}" type="presParOf" srcId="{48CCEA20-66DB-4990-AA28-90172DA4FE88}" destId="{43F18861-57E5-4353-A9D8-1BF3BA4C754B}" srcOrd="1" destOrd="0" presId="urn:microsoft.com/office/officeart/2009/layout/CirclePictureHierarchy"/>
    <dgm:cxn modelId="{9392DF3B-D594-4C58-A36D-713270F63B7B}" type="presParOf" srcId="{0029BA5C-2E4E-4DFC-A4C6-D4CF27BA2498}" destId="{EED3F7C2-5D0B-48A5-8DF5-FF0ECC01FAF0}" srcOrd="1" destOrd="0" presId="urn:microsoft.com/office/officeart/2009/layout/CirclePictureHierarchy"/>
    <dgm:cxn modelId="{50D97718-3756-4272-80E3-2122CF30227E}" type="presParOf" srcId="{EED3F7C2-5D0B-48A5-8DF5-FF0ECC01FAF0}" destId="{ED0C1791-F1AD-4412-BC93-17744C2061E5}" srcOrd="0" destOrd="0" presId="urn:microsoft.com/office/officeart/2009/layout/CirclePictureHierarchy"/>
    <dgm:cxn modelId="{6ADC32D1-F6F1-42D9-8934-4614E4FACB2E}" type="presParOf" srcId="{EED3F7C2-5D0B-48A5-8DF5-FF0ECC01FAF0}" destId="{234BE100-6539-4368-A0D8-2E323AC5B3E4}" srcOrd="1" destOrd="0" presId="urn:microsoft.com/office/officeart/2009/layout/CirclePictureHierarchy"/>
    <dgm:cxn modelId="{71F1833A-521E-42E9-BA27-8CCC2B644507}" type="presParOf" srcId="{234BE100-6539-4368-A0D8-2E323AC5B3E4}" destId="{84826A3E-7A72-45BA-BFC3-BFEBB55C2A2C}" srcOrd="0" destOrd="0" presId="urn:microsoft.com/office/officeart/2009/layout/CirclePictureHierarchy"/>
    <dgm:cxn modelId="{51AFA591-B077-4951-91AA-D466874EE6C2}" type="presParOf" srcId="{84826A3E-7A72-45BA-BFC3-BFEBB55C2A2C}" destId="{07699D01-23A3-4AAA-9F24-38B639F1C10B}" srcOrd="0" destOrd="0" presId="urn:microsoft.com/office/officeart/2009/layout/CirclePictureHierarchy"/>
    <dgm:cxn modelId="{52E1F24F-5614-4AE4-A06B-AF58867094D1}" type="presParOf" srcId="{84826A3E-7A72-45BA-BFC3-BFEBB55C2A2C}" destId="{BBB0A333-1071-4E66-B6C9-4E216F150638}" srcOrd="1" destOrd="0" presId="urn:microsoft.com/office/officeart/2009/layout/CirclePictureHierarchy"/>
    <dgm:cxn modelId="{6054AFBC-55ED-444E-A071-00F7209B535C}" type="presParOf" srcId="{234BE100-6539-4368-A0D8-2E323AC5B3E4}" destId="{83625AF9-84CC-42FE-8EB4-0D3028BFFF50}" srcOrd="1" destOrd="0" presId="urn:microsoft.com/office/officeart/2009/layout/CirclePictureHierarchy"/>
    <dgm:cxn modelId="{B3A4B990-BF6D-496B-B079-29D45DA2E7DA}" type="presParOf" srcId="{EED3F7C2-5D0B-48A5-8DF5-FF0ECC01FAF0}" destId="{4891B32B-A4F9-49E9-B65C-E63A1D53B5F8}" srcOrd="2" destOrd="0" presId="urn:microsoft.com/office/officeart/2009/layout/CirclePictureHierarchy"/>
    <dgm:cxn modelId="{499E4CDF-19A5-4525-9604-A91A0E6AE43F}" type="presParOf" srcId="{EED3F7C2-5D0B-48A5-8DF5-FF0ECC01FAF0}" destId="{8E7BA1AB-531E-4C09-A0F3-F9BF0B06E529}" srcOrd="3" destOrd="0" presId="urn:microsoft.com/office/officeart/2009/layout/CirclePictureHierarchy"/>
    <dgm:cxn modelId="{086FA039-409A-42AC-BB5F-EA3AE52B9A60}" type="presParOf" srcId="{8E7BA1AB-531E-4C09-A0F3-F9BF0B06E529}" destId="{9F160942-AF95-43B2-BBC4-5FB5EFB827E3}" srcOrd="0" destOrd="0" presId="urn:microsoft.com/office/officeart/2009/layout/CirclePictureHierarchy"/>
    <dgm:cxn modelId="{6EB2BFF5-DD48-4CB6-B7AF-1D9113001988}" type="presParOf" srcId="{9F160942-AF95-43B2-BBC4-5FB5EFB827E3}" destId="{6D1BB88B-CF5A-44FF-9D02-27EC426C80D7}" srcOrd="0" destOrd="0" presId="urn:microsoft.com/office/officeart/2009/layout/CirclePictureHierarchy"/>
    <dgm:cxn modelId="{6F8A6F49-4BB9-45CE-9EB7-3B530E2C230B}" type="presParOf" srcId="{9F160942-AF95-43B2-BBC4-5FB5EFB827E3}" destId="{660C8762-444D-45BD-91FD-EC440213663E}" srcOrd="1" destOrd="0" presId="urn:microsoft.com/office/officeart/2009/layout/CirclePictureHierarchy"/>
    <dgm:cxn modelId="{29DC7079-A247-4A48-890E-3F50C538F7CC}" type="presParOf" srcId="{8E7BA1AB-531E-4C09-A0F3-F9BF0B06E529}" destId="{D978B103-677B-42C1-A311-44D35A28E7FF}" srcOrd="1" destOrd="0" presId="urn:microsoft.com/office/officeart/2009/layout/CirclePictureHierarchy"/>
    <dgm:cxn modelId="{CDA4AEEC-3E86-46F5-A89C-7E9E868522A4}" type="presParOf" srcId="{568E89E0-E2D9-4FF7-A8F3-09D8E9A3FEC1}" destId="{DD8E43B5-97F2-4213-9449-99DA24DC3F7C}" srcOrd="4" destOrd="0" presId="urn:microsoft.com/office/officeart/2009/layout/CirclePictureHierarchy"/>
    <dgm:cxn modelId="{1DF176A1-028E-46EF-B6C2-5D431CFEDE03}" type="presParOf" srcId="{568E89E0-E2D9-4FF7-A8F3-09D8E9A3FEC1}" destId="{B7B4439B-A2A1-419B-80C6-460E25413FF4}" srcOrd="5" destOrd="0" presId="urn:microsoft.com/office/officeart/2009/layout/CirclePictureHierarchy"/>
    <dgm:cxn modelId="{F3BB93D3-1615-40E7-8BB9-B4A4D240AC92}" type="presParOf" srcId="{B7B4439B-A2A1-419B-80C6-460E25413FF4}" destId="{314BD33B-743E-4D75-9FBC-E96BD934B5EA}" srcOrd="0" destOrd="0" presId="urn:microsoft.com/office/officeart/2009/layout/CirclePictureHierarchy"/>
    <dgm:cxn modelId="{020FE63A-3D71-4AFD-830E-2C3CB83D71A1}" type="presParOf" srcId="{314BD33B-743E-4D75-9FBC-E96BD934B5EA}" destId="{3695FC90-F615-4336-9733-396D1BD6213C}" srcOrd="0" destOrd="0" presId="urn:microsoft.com/office/officeart/2009/layout/CirclePictureHierarchy"/>
    <dgm:cxn modelId="{52F5A8D7-4C77-4FB5-B43F-65FE75A3D813}" type="presParOf" srcId="{314BD33B-743E-4D75-9FBC-E96BD934B5EA}" destId="{3105DB59-20D6-49D2-82F7-CF5D09976784}" srcOrd="1" destOrd="0" presId="urn:microsoft.com/office/officeart/2009/layout/CirclePictureHierarchy"/>
    <dgm:cxn modelId="{B7297C72-CD1D-4C62-A985-88352EA5BC4D}" type="presParOf" srcId="{B7B4439B-A2A1-419B-80C6-460E25413FF4}" destId="{ABB9BB2E-9268-4307-90D1-567259A89838}" srcOrd="1" destOrd="0" presId="urn:microsoft.com/office/officeart/2009/layout/CirclePictureHierarchy"/>
    <dgm:cxn modelId="{660B08E3-9C66-4D30-997D-DB0A86C12B22}" type="presParOf" srcId="{ABB9BB2E-9268-4307-90D1-567259A89838}" destId="{594D5B8D-69BC-4C9B-B5B3-604E7B956F97}" srcOrd="0" destOrd="0" presId="urn:microsoft.com/office/officeart/2009/layout/CirclePictureHierarchy"/>
    <dgm:cxn modelId="{F2AD7F95-F5B4-44A1-AA25-9E3E44DFCB52}" type="presParOf" srcId="{ABB9BB2E-9268-4307-90D1-567259A89838}" destId="{08CEB7DE-9D31-48B5-8747-89F39CEEF473}" srcOrd="1" destOrd="0" presId="urn:microsoft.com/office/officeart/2009/layout/CirclePictureHierarchy"/>
    <dgm:cxn modelId="{D2C620CB-6902-4FE6-8A0B-0DE4C24DC776}" type="presParOf" srcId="{08CEB7DE-9D31-48B5-8747-89F39CEEF473}" destId="{40045347-BC9B-4753-9B25-1E2A31BA5D29}" srcOrd="0" destOrd="0" presId="urn:microsoft.com/office/officeart/2009/layout/CirclePictureHierarchy"/>
    <dgm:cxn modelId="{2495164E-F5C5-4EE9-967B-5539F033055B}" type="presParOf" srcId="{40045347-BC9B-4753-9B25-1E2A31BA5D29}" destId="{0C3F386F-6EEF-4BC1-AB39-16A17DEE856C}" srcOrd="0" destOrd="0" presId="urn:microsoft.com/office/officeart/2009/layout/CirclePictureHierarchy"/>
    <dgm:cxn modelId="{B6A47A23-A238-4228-BBE0-89496E76213F}" type="presParOf" srcId="{40045347-BC9B-4753-9B25-1E2A31BA5D29}" destId="{D5BC7F25-AF96-40F6-A768-1B2797852045}" srcOrd="1" destOrd="0" presId="urn:microsoft.com/office/officeart/2009/layout/CirclePictureHierarchy"/>
    <dgm:cxn modelId="{2DC1C0B7-67A5-4446-A313-42ADAA9F8273}" type="presParOf" srcId="{08CEB7DE-9D31-48B5-8747-89F39CEEF473}" destId="{7F002959-081E-4A10-B635-59C44BE417A4}" srcOrd="1" destOrd="0" presId="urn:microsoft.com/office/officeart/2009/layout/CirclePictureHierarchy"/>
    <dgm:cxn modelId="{03F711B8-DA4F-4979-9EEC-DC001626B295}" type="presParOf" srcId="{ABB9BB2E-9268-4307-90D1-567259A89838}" destId="{4DF2B1BF-C4D0-4E04-A692-0912ACC159C2}" srcOrd="2" destOrd="0" presId="urn:microsoft.com/office/officeart/2009/layout/CirclePictureHierarchy"/>
    <dgm:cxn modelId="{198AEDE7-6E87-4448-AECD-B781AE0686C4}" type="presParOf" srcId="{ABB9BB2E-9268-4307-90D1-567259A89838}" destId="{2D0B208A-10AF-4311-BBF8-A2377FEF137F}" srcOrd="3" destOrd="0" presId="urn:microsoft.com/office/officeart/2009/layout/CirclePictureHierarchy"/>
    <dgm:cxn modelId="{AAC3CB32-02F6-47FA-930D-F6046EEAE48E}" type="presParOf" srcId="{2D0B208A-10AF-4311-BBF8-A2377FEF137F}" destId="{60BD90A2-C4AB-40A3-B739-CAAB71B8B24F}" srcOrd="0" destOrd="0" presId="urn:microsoft.com/office/officeart/2009/layout/CirclePictureHierarchy"/>
    <dgm:cxn modelId="{8272315A-B7B0-4705-AE5D-34ACD7723CB1}" type="presParOf" srcId="{60BD90A2-C4AB-40A3-B739-CAAB71B8B24F}" destId="{1271A697-043F-4474-B4E5-7FDAB45CA9F8}" srcOrd="0" destOrd="0" presId="urn:microsoft.com/office/officeart/2009/layout/CirclePictureHierarchy"/>
    <dgm:cxn modelId="{4D9F0423-C0FF-4E2F-8B34-90613D4EA9FE}" type="presParOf" srcId="{60BD90A2-C4AB-40A3-B739-CAAB71B8B24F}" destId="{48D1A1B1-4B87-4993-86C4-516768F7FB9B}" srcOrd="1" destOrd="0" presId="urn:microsoft.com/office/officeart/2009/layout/CirclePictureHierarchy"/>
    <dgm:cxn modelId="{14EFB17C-C34C-4E62-B277-3D1CDAD9746B}" type="presParOf" srcId="{2D0B208A-10AF-4311-BBF8-A2377FEF137F}" destId="{65B8410F-45D5-476A-B60E-5E66BD543AA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2B1BF-C4D0-4E04-A692-0912ACC159C2}">
      <dsp:nvSpPr>
        <dsp:cNvPr id="0" name=""/>
        <dsp:cNvSpPr/>
      </dsp:nvSpPr>
      <dsp:spPr>
        <a:xfrm>
          <a:off x="7822918" y="1451397"/>
          <a:ext cx="687680" cy="15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95"/>
              </a:lnTo>
              <a:lnTo>
                <a:pt x="687680" y="79395"/>
              </a:lnTo>
              <a:lnTo>
                <a:pt x="687680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D5B8D-69BC-4C9B-B5B3-604E7B956F97}">
      <dsp:nvSpPr>
        <dsp:cNvPr id="0" name=""/>
        <dsp:cNvSpPr/>
      </dsp:nvSpPr>
      <dsp:spPr>
        <a:xfrm>
          <a:off x="7135237" y="1451397"/>
          <a:ext cx="687680" cy="157541"/>
        </a:xfrm>
        <a:custGeom>
          <a:avLst/>
          <a:gdLst/>
          <a:ahLst/>
          <a:cxnLst/>
          <a:rect l="0" t="0" r="0" b="0"/>
          <a:pathLst>
            <a:path>
              <a:moveTo>
                <a:pt x="687680" y="0"/>
              </a:moveTo>
              <a:lnTo>
                <a:pt x="687680" y="79395"/>
              </a:lnTo>
              <a:lnTo>
                <a:pt x="0" y="79395"/>
              </a:lnTo>
              <a:lnTo>
                <a:pt x="0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E43B5-97F2-4213-9449-99DA24DC3F7C}">
      <dsp:nvSpPr>
        <dsp:cNvPr id="0" name=""/>
        <dsp:cNvSpPr/>
      </dsp:nvSpPr>
      <dsp:spPr>
        <a:xfrm>
          <a:off x="4728355" y="793724"/>
          <a:ext cx="3094562" cy="15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95"/>
              </a:lnTo>
              <a:lnTo>
                <a:pt x="3094562" y="79395"/>
              </a:lnTo>
              <a:lnTo>
                <a:pt x="3094562" y="1575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1B32B-A4F9-49E9-B65C-E63A1D53B5F8}">
      <dsp:nvSpPr>
        <dsp:cNvPr id="0" name=""/>
        <dsp:cNvSpPr/>
      </dsp:nvSpPr>
      <dsp:spPr>
        <a:xfrm>
          <a:off x="5072196" y="1451397"/>
          <a:ext cx="687680" cy="15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95"/>
              </a:lnTo>
              <a:lnTo>
                <a:pt x="687680" y="79395"/>
              </a:lnTo>
              <a:lnTo>
                <a:pt x="687680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C1791-F1AD-4412-BC93-17744C2061E5}">
      <dsp:nvSpPr>
        <dsp:cNvPr id="0" name=""/>
        <dsp:cNvSpPr/>
      </dsp:nvSpPr>
      <dsp:spPr>
        <a:xfrm>
          <a:off x="4384515" y="1451397"/>
          <a:ext cx="687680" cy="157541"/>
        </a:xfrm>
        <a:custGeom>
          <a:avLst/>
          <a:gdLst/>
          <a:ahLst/>
          <a:cxnLst/>
          <a:rect l="0" t="0" r="0" b="0"/>
          <a:pathLst>
            <a:path>
              <a:moveTo>
                <a:pt x="687680" y="0"/>
              </a:moveTo>
              <a:lnTo>
                <a:pt x="687680" y="79395"/>
              </a:lnTo>
              <a:lnTo>
                <a:pt x="0" y="79395"/>
              </a:lnTo>
              <a:lnTo>
                <a:pt x="0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9C079-FBE5-4860-A76C-974A2C91DE91}">
      <dsp:nvSpPr>
        <dsp:cNvPr id="0" name=""/>
        <dsp:cNvSpPr/>
      </dsp:nvSpPr>
      <dsp:spPr>
        <a:xfrm>
          <a:off x="4728355" y="793724"/>
          <a:ext cx="343840" cy="15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95"/>
              </a:lnTo>
              <a:lnTo>
                <a:pt x="343840" y="79395"/>
              </a:lnTo>
              <a:lnTo>
                <a:pt x="343840" y="1575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7750D-D669-42AC-8C48-90A05355752E}">
      <dsp:nvSpPr>
        <dsp:cNvPr id="0" name=""/>
        <dsp:cNvSpPr/>
      </dsp:nvSpPr>
      <dsp:spPr>
        <a:xfrm>
          <a:off x="1633793" y="1451397"/>
          <a:ext cx="1375361" cy="15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95"/>
              </a:lnTo>
              <a:lnTo>
                <a:pt x="1375361" y="79395"/>
              </a:lnTo>
              <a:lnTo>
                <a:pt x="1375361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DD714-DC58-400F-A1B6-40F7055DD2BC}">
      <dsp:nvSpPr>
        <dsp:cNvPr id="0" name=""/>
        <dsp:cNvSpPr/>
      </dsp:nvSpPr>
      <dsp:spPr>
        <a:xfrm>
          <a:off x="1588073" y="1451397"/>
          <a:ext cx="91440" cy="1575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6B7B2-B9F8-4606-A841-22024DA68D20}">
      <dsp:nvSpPr>
        <dsp:cNvPr id="0" name=""/>
        <dsp:cNvSpPr/>
      </dsp:nvSpPr>
      <dsp:spPr>
        <a:xfrm>
          <a:off x="258432" y="1451397"/>
          <a:ext cx="1375361" cy="157541"/>
        </a:xfrm>
        <a:custGeom>
          <a:avLst/>
          <a:gdLst/>
          <a:ahLst/>
          <a:cxnLst/>
          <a:rect l="0" t="0" r="0" b="0"/>
          <a:pathLst>
            <a:path>
              <a:moveTo>
                <a:pt x="1375361" y="0"/>
              </a:moveTo>
              <a:lnTo>
                <a:pt x="1375361" y="79395"/>
              </a:lnTo>
              <a:lnTo>
                <a:pt x="0" y="79395"/>
              </a:lnTo>
              <a:lnTo>
                <a:pt x="0" y="1575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A3AE2-A539-420F-8813-E0D63A6F0223}">
      <dsp:nvSpPr>
        <dsp:cNvPr id="0" name=""/>
        <dsp:cNvSpPr/>
      </dsp:nvSpPr>
      <dsp:spPr>
        <a:xfrm>
          <a:off x="1633793" y="793724"/>
          <a:ext cx="3094562" cy="157541"/>
        </a:xfrm>
        <a:custGeom>
          <a:avLst/>
          <a:gdLst/>
          <a:ahLst/>
          <a:cxnLst/>
          <a:rect l="0" t="0" r="0" b="0"/>
          <a:pathLst>
            <a:path>
              <a:moveTo>
                <a:pt x="3094562" y="0"/>
              </a:moveTo>
              <a:lnTo>
                <a:pt x="3094562" y="79395"/>
              </a:lnTo>
              <a:lnTo>
                <a:pt x="0" y="79395"/>
              </a:lnTo>
              <a:lnTo>
                <a:pt x="0" y="1575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31E08-5032-4935-81A0-B8A8A6693347}">
      <dsp:nvSpPr>
        <dsp:cNvPr id="0" name=""/>
        <dsp:cNvSpPr/>
      </dsp:nvSpPr>
      <dsp:spPr>
        <a:xfrm>
          <a:off x="4478290" y="293593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48D91-F2E5-4D90-A1D8-A94E23842035}">
      <dsp:nvSpPr>
        <dsp:cNvPr id="0" name=""/>
        <dsp:cNvSpPr/>
      </dsp:nvSpPr>
      <dsp:spPr>
        <a:xfrm>
          <a:off x="4978421" y="292342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4978421" y="292342"/>
        <a:ext cx="750196" cy="500131"/>
      </dsp:txXfrm>
    </dsp:sp>
    <dsp:sp modelId="{A62B7964-87E3-4F4B-9845-69A4BF1D846B}">
      <dsp:nvSpPr>
        <dsp:cNvPr id="0" name=""/>
        <dsp:cNvSpPr/>
      </dsp:nvSpPr>
      <dsp:spPr>
        <a:xfrm>
          <a:off x="1383727" y="951266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61B1E-0AB6-44EC-879E-D947731FE093}">
      <dsp:nvSpPr>
        <dsp:cNvPr id="0" name=""/>
        <dsp:cNvSpPr/>
      </dsp:nvSpPr>
      <dsp:spPr>
        <a:xfrm>
          <a:off x="1883858" y="950015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1883858" y="950015"/>
        <a:ext cx="750196" cy="500131"/>
      </dsp:txXfrm>
    </dsp:sp>
    <dsp:sp modelId="{2224995D-EEBA-48B9-9201-68338ADFA81F}">
      <dsp:nvSpPr>
        <dsp:cNvPr id="0" name=""/>
        <dsp:cNvSpPr/>
      </dsp:nvSpPr>
      <dsp:spPr>
        <a:xfrm>
          <a:off x="8366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ED4C6-ACC0-4A4D-B1FB-5524446759B2}">
      <dsp:nvSpPr>
        <dsp:cNvPr id="0" name=""/>
        <dsp:cNvSpPr/>
      </dsp:nvSpPr>
      <dsp:spPr>
        <a:xfrm>
          <a:off x="508497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508497" y="1607688"/>
        <a:ext cx="750196" cy="500131"/>
      </dsp:txXfrm>
    </dsp:sp>
    <dsp:sp modelId="{E6B5039F-93A3-4012-B76D-8CD2711BD2E4}">
      <dsp:nvSpPr>
        <dsp:cNvPr id="0" name=""/>
        <dsp:cNvSpPr/>
      </dsp:nvSpPr>
      <dsp:spPr>
        <a:xfrm>
          <a:off x="1383727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A86CB-A6FE-45AD-8065-47D841162A44}">
      <dsp:nvSpPr>
        <dsp:cNvPr id="0" name=""/>
        <dsp:cNvSpPr/>
      </dsp:nvSpPr>
      <dsp:spPr>
        <a:xfrm>
          <a:off x="1883858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1883858" y="1607688"/>
        <a:ext cx="750196" cy="500131"/>
      </dsp:txXfrm>
    </dsp:sp>
    <dsp:sp modelId="{498FBA64-EB95-4F84-8B3D-9F2FB95F0830}">
      <dsp:nvSpPr>
        <dsp:cNvPr id="0" name=""/>
        <dsp:cNvSpPr/>
      </dsp:nvSpPr>
      <dsp:spPr>
        <a:xfrm>
          <a:off x="2759088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37D39-C891-4003-9E26-059370BC68CB}">
      <dsp:nvSpPr>
        <dsp:cNvPr id="0" name=""/>
        <dsp:cNvSpPr/>
      </dsp:nvSpPr>
      <dsp:spPr>
        <a:xfrm>
          <a:off x="3259220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3259220" y="1607688"/>
        <a:ext cx="750196" cy="500131"/>
      </dsp:txXfrm>
    </dsp:sp>
    <dsp:sp modelId="{182445CA-D836-47B4-9863-FDAA658EB378}">
      <dsp:nvSpPr>
        <dsp:cNvPr id="0" name=""/>
        <dsp:cNvSpPr/>
      </dsp:nvSpPr>
      <dsp:spPr>
        <a:xfrm>
          <a:off x="4822130" y="951266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18861-57E5-4353-A9D8-1BF3BA4C754B}">
      <dsp:nvSpPr>
        <dsp:cNvPr id="0" name=""/>
        <dsp:cNvSpPr/>
      </dsp:nvSpPr>
      <dsp:spPr>
        <a:xfrm>
          <a:off x="5322261" y="950015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5322261" y="950015"/>
        <a:ext cx="750196" cy="500131"/>
      </dsp:txXfrm>
    </dsp:sp>
    <dsp:sp modelId="{07699D01-23A3-4AAA-9F24-38B639F1C10B}">
      <dsp:nvSpPr>
        <dsp:cNvPr id="0" name=""/>
        <dsp:cNvSpPr/>
      </dsp:nvSpPr>
      <dsp:spPr>
        <a:xfrm>
          <a:off x="4134449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0A333-1071-4E66-B6C9-4E216F150638}">
      <dsp:nvSpPr>
        <dsp:cNvPr id="0" name=""/>
        <dsp:cNvSpPr/>
      </dsp:nvSpPr>
      <dsp:spPr>
        <a:xfrm>
          <a:off x="4634581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4634581" y="1607688"/>
        <a:ext cx="750196" cy="500131"/>
      </dsp:txXfrm>
    </dsp:sp>
    <dsp:sp modelId="{6D1BB88B-CF5A-44FF-9D02-27EC426C80D7}">
      <dsp:nvSpPr>
        <dsp:cNvPr id="0" name=""/>
        <dsp:cNvSpPr/>
      </dsp:nvSpPr>
      <dsp:spPr>
        <a:xfrm>
          <a:off x="5509810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C8762-444D-45BD-91FD-EC440213663E}">
      <dsp:nvSpPr>
        <dsp:cNvPr id="0" name=""/>
        <dsp:cNvSpPr/>
      </dsp:nvSpPr>
      <dsp:spPr>
        <a:xfrm>
          <a:off x="6009942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6009942" y="1607688"/>
        <a:ext cx="750196" cy="500131"/>
      </dsp:txXfrm>
    </dsp:sp>
    <dsp:sp modelId="{3695FC90-F615-4336-9733-396D1BD6213C}">
      <dsp:nvSpPr>
        <dsp:cNvPr id="0" name=""/>
        <dsp:cNvSpPr/>
      </dsp:nvSpPr>
      <dsp:spPr>
        <a:xfrm>
          <a:off x="7572852" y="951266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5DB59-20D6-49D2-82F7-CF5D09976784}">
      <dsp:nvSpPr>
        <dsp:cNvPr id="0" name=""/>
        <dsp:cNvSpPr/>
      </dsp:nvSpPr>
      <dsp:spPr>
        <a:xfrm>
          <a:off x="8072983" y="950015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8072983" y="950015"/>
        <a:ext cx="750196" cy="500131"/>
      </dsp:txXfrm>
    </dsp:sp>
    <dsp:sp modelId="{0C3F386F-6EEF-4BC1-AB39-16A17DEE856C}">
      <dsp:nvSpPr>
        <dsp:cNvPr id="0" name=""/>
        <dsp:cNvSpPr/>
      </dsp:nvSpPr>
      <dsp:spPr>
        <a:xfrm>
          <a:off x="6885172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C7F25-AF96-40F6-A768-1B2797852045}">
      <dsp:nvSpPr>
        <dsp:cNvPr id="0" name=""/>
        <dsp:cNvSpPr/>
      </dsp:nvSpPr>
      <dsp:spPr>
        <a:xfrm>
          <a:off x="7385303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7385303" y="1607688"/>
        <a:ext cx="750196" cy="500131"/>
      </dsp:txXfrm>
    </dsp:sp>
    <dsp:sp modelId="{1271A697-043F-4474-B4E5-7FDAB45CA9F8}">
      <dsp:nvSpPr>
        <dsp:cNvPr id="0" name=""/>
        <dsp:cNvSpPr/>
      </dsp:nvSpPr>
      <dsp:spPr>
        <a:xfrm>
          <a:off x="8260533" y="1608938"/>
          <a:ext cx="500131" cy="500131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1A1B1-4B87-4993-86C4-516768F7FB9B}">
      <dsp:nvSpPr>
        <dsp:cNvPr id="0" name=""/>
        <dsp:cNvSpPr/>
      </dsp:nvSpPr>
      <dsp:spPr>
        <a:xfrm>
          <a:off x="8760664" y="1607688"/>
          <a:ext cx="750196" cy="5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8760664" y="1607688"/>
        <a:ext cx="750196" cy="500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DCDB2E94-714B-4AE2-8088-3F2B973D27D8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fld id="{084BBEF7-EA76-4FD3-BBF2-8BC64CD9CD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1D49A7E4-4A1E-424A-84F4-A34BE7B4844E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fld id="{F69AC7FD-B396-4BE1-BF67-567633CC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2978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2278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4336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193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1894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5219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0026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2060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0718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8140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709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8831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6781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228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63’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4636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8847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105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2666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97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497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Forme duplas e peça para que eles se olhem por 1min. Depois peça para que virem de costas um para o outro e mudem 2 detalhes em si (por exemplo, tirem os óculos, desabotoem um botão, coloquem um casaco,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etc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). Eles voltam a se olhar e devem descobrir o que mudou no parceiro.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833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135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216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8014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766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5918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490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5D315993-157C-4500-B6B0-58CD0CFC6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8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8A14D8D7-BB60-44E0-8DD3-ECA8321FC0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55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14355"/>
          <a:stretch>
            <a:fillRect/>
          </a:stretch>
        </p:blipFill>
        <p:spPr bwMode="auto">
          <a:xfrm>
            <a:off x="0" y="3476625"/>
            <a:ext cx="3406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>
            <a:fillRect/>
          </a:stretch>
        </p:blipFill>
        <p:spPr bwMode="auto">
          <a:xfrm>
            <a:off x="10131425" y="330200"/>
            <a:ext cx="2060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26256" y="3266113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226255" y="5410588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176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64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2F0A9990-0E51-4AFF-9B87-F3FDDC22F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269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>
            <a:fillRect/>
          </a:stretch>
        </p:blipFill>
        <p:spPr bwMode="auto">
          <a:xfrm>
            <a:off x="279400" y="0"/>
            <a:ext cx="17938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5262563"/>
            <a:ext cx="2374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780588" y="76200"/>
            <a:ext cx="2230437" cy="941388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3072444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5216919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8060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D7D9">
                <a:alpha val="7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/>
        </p:blipFill>
        <p:spPr bwMode="auto">
          <a:xfrm>
            <a:off x="67054" y="1"/>
            <a:ext cx="127744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47388" y="144463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95B6D360-5201-4ABC-AF58-991A24239A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1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CFCFC">
                <a:alpha val="4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67054" y="-1"/>
            <a:ext cx="1277441" cy="18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8F8F8">
                <a:alpha val="67843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3"/>
          <p:cNvGrpSpPr>
            <a:grpSpLocks noChangeAspect="1"/>
          </p:cNvGrpSpPr>
          <p:nvPr userDrawn="1"/>
        </p:nvGrpSpPr>
        <p:grpSpPr bwMode="auto">
          <a:xfrm>
            <a:off x="10866438" y="152400"/>
            <a:ext cx="1117600" cy="471488"/>
            <a:chOff x="2143125" y="4614863"/>
            <a:chExt cx="3302000" cy="1393825"/>
          </a:xfrm>
        </p:grpSpPr>
        <p:grpSp>
          <p:nvGrpSpPr>
            <p:cNvPr id="9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97A08747-3B12-47FE-A14E-CEC816CE1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746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35"/>
            <a:ext cx="12214609" cy="68724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1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/>
          </p:cNvGrpSpPr>
          <p:nvPr userDrawn="1"/>
        </p:nvGrpSpPr>
        <p:grpSpPr bwMode="auto">
          <a:xfrm>
            <a:off x="2143125" y="4614863"/>
            <a:ext cx="3302000" cy="1393825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0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7654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F63B-931A-4C0B-A53A-375777026F3A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8C3-DECA-473F-8249-00AC14F538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214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04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09163" y="138113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33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" y="-124731"/>
            <a:ext cx="991560" cy="9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64850" y="174625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7D058974-B5F2-4B79-A43D-53CF2C369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3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FFFFFF">
                <a:alpha val="3098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74132" y="1"/>
            <a:ext cx="736765" cy="6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907713" y="142875"/>
            <a:ext cx="1117600" cy="471488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AA2C3DF0-6F2A-45EE-8375-45CB3822E3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06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15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65993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EDD59983-4526-4055-A613-0218DA62F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20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33509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C8C1A18F-344C-4C42-A23A-066EA85006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7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>
            <a:fillRect/>
          </a:stretch>
        </p:blipFill>
        <p:spPr bwMode="auto">
          <a:xfrm>
            <a:off x="0" y="2484438"/>
            <a:ext cx="42973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3111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935952" y="52032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935952" y="2613497"/>
            <a:ext cx="7074078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07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31" r:id="rId18"/>
    <p:sldLayoutId id="2147483948" r:id="rId19"/>
    <p:sldLayoutId id="2147483949" r:id="rId20"/>
    <p:sldLayoutId id="2147483950" r:id="rId2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66B34-5796-4CFE-A104-63DE2743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5D88F8-68A3-463F-B515-1C8A0F2A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CB3C4-0D10-4329-9A4B-7EB9014E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4" y="-170719"/>
            <a:ext cx="12300933" cy="7048435"/>
          </a:xfrm>
          <a:prstGeom prst="rect">
            <a:avLst/>
          </a:prstGeom>
        </p:spPr>
      </p:pic>
      <p:grpSp>
        <p:nvGrpSpPr>
          <p:cNvPr id="5" name="Grupo 21">
            <a:extLst>
              <a:ext uri="{FF2B5EF4-FFF2-40B4-BE49-F238E27FC236}">
                <a16:creationId xmlns:a16="http://schemas.microsoft.com/office/drawing/2014/main" id="{FE4E7932-DBD7-48CD-A8F1-91753F9B4F3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86E3351-6CC1-408D-A335-47D92CCEEDAA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1D0DA77-D5A7-4B3B-B316-4F679741D311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58C480E-E108-4745-A9F2-7451B90B2DC3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8C33329-A9BE-4A1F-B620-2321A21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2" name="Imagem 11" descr="frase.png">
            <a:extLst>
              <a:ext uri="{FF2B5EF4-FFF2-40B4-BE49-F238E27FC236}">
                <a16:creationId xmlns:a16="http://schemas.microsoft.com/office/drawing/2014/main" id="{7D2BA1F7-4506-4A93-BFDF-A2F062B4AA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3118" y="2756462"/>
            <a:ext cx="5633408" cy="672538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489F7D-F1E9-4363-8BBE-B21AE6C3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9" y="700650"/>
            <a:ext cx="5320145" cy="17708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26C426-7289-4EFC-95FC-163433F7B320}"/>
              </a:ext>
            </a:extLst>
          </p:cNvPr>
          <p:cNvSpPr txBox="1"/>
          <p:nvPr/>
        </p:nvSpPr>
        <p:spPr>
          <a:xfrm>
            <a:off x="5039493" y="5275089"/>
            <a:ext cx="2113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Perseverança</a:t>
            </a:r>
          </a:p>
        </p:txBody>
      </p:sp>
    </p:spTree>
    <p:extLst>
      <p:ext uri="{BB962C8B-B14F-4D97-AF65-F5344CB8AC3E}">
        <p14:creationId xmlns:p14="http://schemas.microsoft.com/office/powerpoint/2010/main" val="126008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544F558-366A-424E-9E1B-7C10A928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9"/>
            <a:ext cx="12192000" cy="683680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762410" cy="71847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3751365" cy="500626"/>
          </a:xfrm>
          <a:solidFill>
            <a:srgbClr val="00010A">
              <a:alpha val="7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46,9% do dia vagando...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392931" y="3644077"/>
            <a:ext cx="3559096" cy="7066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Atenção Plena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130728"/>
            <a:ext cx="3751365" cy="14691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Neuroplasticidade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desempenho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Telômero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65825"/>
            <a:ext cx="5771895" cy="48424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 todo dia (hábito) – micro hábito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4" y="5606843"/>
            <a:ext cx="4923639" cy="85201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Sentar, respirar, divagar, aceitar, retornar amorosamente. </a:t>
            </a:r>
          </a:p>
        </p:txBody>
      </p:sp>
      <p:sp>
        <p:nvSpPr>
          <p:cNvPr id="11" name="Chave Esquerda 10"/>
          <p:cNvSpPr/>
          <p:nvPr/>
        </p:nvSpPr>
        <p:spPr>
          <a:xfrm>
            <a:off x="4689987" y="2130728"/>
            <a:ext cx="333937" cy="1469105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Seta: Dobrada 11"/>
          <p:cNvSpPr/>
          <p:nvPr/>
        </p:nvSpPr>
        <p:spPr>
          <a:xfrm>
            <a:off x="1951524" y="2552698"/>
            <a:ext cx="221225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A101F3C-DE0F-4768-89AA-0B4AC044E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35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mo-expressar-sentimentos-comunicacao-nao-violenta-escola-da-conversa">
            <a:extLst>
              <a:ext uri="{FF2B5EF4-FFF2-40B4-BE49-F238E27FC236}">
                <a16:creationId xmlns:a16="http://schemas.microsoft.com/office/drawing/2014/main" id="{DFD2D6ED-C4D7-40D3-83B8-FF478FD06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32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417658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42958" y="1134312"/>
            <a:ext cx="526228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com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496410" y="3334091"/>
            <a:ext cx="3291904" cy="11844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Não Violenta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4" y="3293997"/>
            <a:ext cx="4136118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 sem julgamento.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31688" y="3996475"/>
            <a:ext cx="5475891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 e expressar sentimentos.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84AE5B6A-5B61-41F3-BC19-3392E7CDBFD1}"/>
              </a:ext>
            </a:extLst>
          </p:cNvPr>
          <p:cNvSpPr txBox="1">
            <a:spLocks/>
          </p:cNvSpPr>
          <p:nvPr/>
        </p:nvSpPr>
        <p:spPr>
          <a:xfrm>
            <a:off x="5031688" y="6200134"/>
            <a:ext cx="5564378" cy="48041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 empatia e compaixão = Presença.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43933"/>
            <a:ext cx="2983910" cy="1302013"/>
          </a:xfrm>
          <a:prstGeom prst="bentArrow">
            <a:avLst>
              <a:gd name="adj1" fmla="val 11839"/>
              <a:gd name="adj2" fmla="val 15015"/>
              <a:gd name="adj3" fmla="val 2138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: Dobrada 9">
            <a:extLst>
              <a:ext uri="{FF2B5EF4-FFF2-40B4-BE49-F238E27FC236}">
                <a16:creationId xmlns:a16="http://schemas.microsoft.com/office/drawing/2014/main" id="{B1A8718B-6525-413A-9406-4729CC029888}"/>
              </a:ext>
            </a:extLst>
          </p:cNvPr>
          <p:cNvSpPr/>
          <p:nvPr/>
        </p:nvSpPr>
        <p:spPr>
          <a:xfrm flipV="1">
            <a:off x="1951524" y="4583044"/>
            <a:ext cx="2983910" cy="2009697"/>
          </a:xfrm>
          <a:prstGeom prst="bentArrow">
            <a:avLst>
              <a:gd name="adj1" fmla="val 11220"/>
              <a:gd name="adj2" fmla="val 10840"/>
              <a:gd name="adj3" fmla="val 1861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374491" y="4583041"/>
            <a:ext cx="2560943" cy="1329348"/>
          </a:xfrm>
          <a:prstGeom prst="bentArrow">
            <a:avLst>
              <a:gd name="adj1" fmla="val 15679"/>
              <a:gd name="adj2" fmla="val 19423"/>
              <a:gd name="adj3" fmla="val 22331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4" y="4731028"/>
            <a:ext cx="413612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as necessidades.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FEF74411-BF43-4DF9-ADD2-2729DE9EF91F}"/>
              </a:ext>
            </a:extLst>
          </p:cNvPr>
          <p:cNvSpPr txBox="1">
            <a:spLocks/>
          </p:cNvSpPr>
          <p:nvPr/>
        </p:nvSpPr>
        <p:spPr>
          <a:xfrm>
            <a:off x="5031688" y="5465581"/>
            <a:ext cx="298391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Pedir com clareza.</a:t>
            </a: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09E52919-E41D-4A86-836B-FE47965D7137}"/>
              </a:ext>
            </a:extLst>
          </p:cNvPr>
          <p:cNvSpPr/>
          <p:nvPr/>
        </p:nvSpPr>
        <p:spPr>
          <a:xfrm flipV="1">
            <a:off x="2797458" y="4560039"/>
            <a:ext cx="2137977" cy="566516"/>
          </a:xfrm>
          <a:prstGeom prst="bentArrow">
            <a:avLst>
              <a:gd name="adj1" fmla="val 35194"/>
              <a:gd name="adj2" fmla="val 34904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43E5BB60-AB90-45B1-A489-7AF95F38F3DB}"/>
              </a:ext>
            </a:extLst>
          </p:cNvPr>
          <p:cNvSpPr txBox="1">
            <a:spLocks/>
          </p:cNvSpPr>
          <p:nvPr/>
        </p:nvSpPr>
        <p:spPr>
          <a:xfrm>
            <a:off x="5031687" y="2599559"/>
            <a:ext cx="5810537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honestidade e empatia.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2509CBF0-9143-42E7-822C-94CB04E4723A}"/>
              </a:ext>
            </a:extLst>
          </p:cNvPr>
          <p:cNvSpPr/>
          <p:nvPr/>
        </p:nvSpPr>
        <p:spPr>
          <a:xfrm>
            <a:off x="2514600" y="2599558"/>
            <a:ext cx="2420834" cy="663725"/>
          </a:xfrm>
          <a:prstGeom prst="bentArrow">
            <a:avLst>
              <a:gd name="adj1" fmla="val 25893"/>
              <a:gd name="adj2" fmla="val 34435"/>
              <a:gd name="adj3" fmla="val 3506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55F0ADDA-7767-4744-8630-544B47076512}"/>
              </a:ext>
            </a:extLst>
          </p:cNvPr>
          <p:cNvSpPr/>
          <p:nvPr/>
        </p:nvSpPr>
        <p:spPr>
          <a:xfrm rot="20959863">
            <a:off x="3894489" y="3544106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493C79AD-9266-4E1D-82D0-DA2A38D2926E}"/>
              </a:ext>
            </a:extLst>
          </p:cNvPr>
          <p:cNvSpPr txBox="1">
            <a:spLocks/>
          </p:cNvSpPr>
          <p:nvPr/>
        </p:nvSpPr>
        <p:spPr>
          <a:xfrm>
            <a:off x="5026875" y="1898818"/>
            <a:ext cx="6098325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Afetividade e aprendizagem / motivação.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71C33C-D198-4BE1-BBAA-7DC30096820C}"/>
              </a:ext>
            </a:extLst>
          </p:cNvPr>
          <p:cNvSpPr/>
          <p:nvPr/>
        </p:nvSpPr>
        <p:spPr>
          <a:xfrm rot="600971">
            <a:off x="3916406" y="4017044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95A7018-BF78-4741-9D2C-43E3262D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66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4475C3B4-011E-48A1-8649-A11823305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810537" cy="71847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8618334" cy="50062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alguém na rua não te cumprimenta...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850133" y="3646666"/>
            <a:ext cx="2571496" cy="70669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Otimismo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552699"/>
            <a:ext cx="5285199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Otimistas vivem mais e melhor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15449"/>
            <a:ext cx="6387775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 (EIC) e Estilo Explicativo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3" y="5322965"/>
            <a:ext cx="6387775" cy="9057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Ruins: temporário e específico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Bons: permanente e abrangente</a:t>
            </a:r>
          </a:p>
        </p:txBody>
      </p:sp>
      <p:sp>
        <p:nvSpPr>
          <p:cNvPr id="12" name="Seta: Dobrada 11"/>
          <p:cNvSpPr/>
          <p:nvPr/>
        </p:nvSpPr>
        <p:spPr>
          <a:xfrm>
            <a:off x="1951525" y="2552699"/>
            <a:ext cx="2983910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C5EA13C-7C5C-4348-B13B-59AEBFAFFBDF}"/>
              </a:ext>
            </a:extLst>
          </p:cNvPr>
          <p:cNvSpPr/>
          <p:nvPr/>
        </p:nvSpPr>
        <p:spPr>
          <a:xfrm>
            <a:off x="5961509" y="625650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C9A3BD15-61BD-4E06-9EFA-3EE85689E97A}"/>
              </a:ext>
            </a:extLst>
          </p:cNvPr>
          <p:cNvSpPr/>
          <p:nvPr/>
        </p:nvSpPr>
        <p:spPr>
          <a:xfrm flipH="1">
            <a:off x="3725549" y="6267052"/>
            <a:ext cx="2158778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8" name="Imagem 1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7501AAA-CBEB-4D9A-BB4D-EA36CEE6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277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126306" y="3105834"/>
            <a:ext cx="3403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atin typeface="+mn-lt"/>
              </a:rPr>
              <a:t>Vamos respirar </a:t>
            </a:r>
          </a:p>
          <a:p>
            <a:pPr algn="ctr"/>
            <a:r>
              <a:rPr lang="pt-BR" sz="3600" dirty="0">
                <a:latin typeface="+mn-lt"/>
              </a:rPr>
              <a:t>conscientemente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3" y="214405"/>
            <a:ext cx="2313038" cy="8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riança cor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92" y="-126609"/>
            <a:ext cx="12247684" cy="69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61696" y="2665237"/>
            <a:ext cx="535319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atin typeface="+mn-lt"/>
              </a:rPr>
              <a:t>Perseverança</a:t>
            </a:r>
          </a:p>
          <a:p>
            <a:pPr algn="ctr"/>
            <a:endParaRPr lang="pt-BR" sz="3600" dirty="0">
              <a:latin typeface="+mn-lt"/>
            </a:endParaRPr>
          </a:p>
          <a:p>
            <a:r>
              <a:rPr lang="pt-BR" sz="3200" dirty="0">
                <a:latin typeface="+mn-lt"/>
              </a:rPr>
              <a:t>1. O que é ser perseverante?</a:t>
            </a:r>
          </a:p>
          <a:p>
            <a:r>
              <a:rPr lang="pt-BR" sz="3200" dirty="0">
                <a:latin typeface="+mn-lt"/>
              </a:rPr>
              <a:t>2. Mentalidade de crescimento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3" y="214405"/>
            <a:ext cx="2313038" cy="8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57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306C65-13F1-4E77-947F-FE33384C5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4447" t="30958" r="57782" b="46880"/>
          <a:stretch/>
        </p:blipFill>
        <p:spPr>
          <a:xfrm>
            <a:off x="6166340" y="4136584"/>
            <a:ext cx="5197377" cy="171447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66340" y="3736474"/>
            <a:ext cx="5197377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cs typeface="Times New Roman" panose="02020603050405020304" pitchFamily="18" charset="0"/>
              </a:rPr>
              <a:t>Melhor preditor para o sucesso: Perseverança</a:t>
            </a:r>
            <a:endParaRPr lang="pt-BR" sz="2000" dirty="0"/>
          </a:p>
        </p:txBody>
      </p:sp>
      <p:sp>
        <p:nvSpPr>
          <p:cNvPr id="8" name="Retângulo 7"/>
          <p:cNvSpPr/>
          <p:nvPr/>
        </p:nvSpPr>
        <p:spPr>
          <a:xfrm>
            <a:off x="5401994" y="6121123"/>
            <a:ext cx="679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cs typeface="Times New Roman" panose="02020603050405020304" pitchFamily="18" charset="0"/>
              </a:rPr>
              <a:t>Boa notícia: podemos aumentar nossa perseverança!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474504" y="4080312"/>
            <a:ext cx="3506653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cs typeface="Times New Roman" panose="02020603050405020304" pitchFamily="18" charset="0"/>
              </a:rPr>
              <a:t>Fuja da desculpa do “genial”</a:t>
            </a:r>
            <a:endParaRPr lang="pt-BR" sz="2000" dirty="0"/>
          </a:p>
        </p:txBody>
      </p:sp>
      <p:pic>
        <p:nvPicPr>
          <p:cNvPr id="11" name="Picture 4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 bwMode="auto">
          <a:xfrm>
            <a:off x="474504" y="4477537"/>
            <a:ext cx="3506653" cy="22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4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74851" y="758547"/>
            <a:ext cx="28307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cs typeface="Times New Roman" panose="02020603050405020304" pitchFamily="18" charset="0"/>
              </a:rPr>
              <a:t>Superior</a:t>
            </a:r>
          </a:p>
          <a:p>
            <a:pPr>
              <a:lnSpc>
                <a:spcPct val="200000"/>
              </a:lnSpc>
            </a:pPr>
            <a:r>
              <a:rPr lang="pt-BR" dirty="0">
                <a:cs typeface="Times New Roman" panose="02020603050405020304" pitchFamily="18" charset="0"/>
              </a:rPr>
              <a:t>Intermediária</a:t>
            </a:r>
          </a:p>
          <a:p>
            <a:pPr>
              <a:lnSpc>
                <a:spcPct val="200000"/>
              </a:lnSpc>
            </a:pPr>
            <a:r>
              <a:rPr lang="pt-BR" dirty="0">
                <a:cs typeface="Times New Roman" panose="02020603050405020304" pitchFamily="18" charset="0"/>
              </a:rPr>
              <a:t>Inferior</a:t>
            </a:r>
          </a:p>
          <a:p>
            <a:pPr>
              <a:lnSpc>
                <a:spcPct val="200000"/>
              </a:lnSpc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073087" y="4562275"/>
            <a:ext cx="235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Desistência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Longo prazo</a:t>
            </a:r>
            <a:endParaRPr lang="pt-BR" sz="2000" dirty="0"/>
          </a:p>
        </p:txBody>
      </p:sp>
      <p:sp>
        <p:nvSpPr>
          <p:cNvPr id="11" name="Retângulo 10"/>
          <p:cNvSpPr/>
          <p:nvPr/>
        </p:nvSpPr>
        <p:spPr>
          <a:xfrm>
            <a:off x="260783" y="408620"/>
            <a:ext cx="4887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cs typeface="Times New Roman" panose="02020603050405020304" pitchFamily="18" charset="0"/>
              </a:rPr>
              <a:t>Metas</a:t>
            </a:r>
            <a:endParaRPr lang="pt-BR" sz="2400" dirty="0"/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1814504" y="453448"/>
          <a:ext cx="9519228" cy="2401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m para Baby trying to craw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1"/>
          <a:stretch/>
        </p:blipFill>
        <p:spPr bwMode="auto">
          <a:xfrm>
            <a:off x="4004603" y="3544178"/>
            <a:ext cx="6096000" cy="27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001" y="8191"/>
            <a:ext cx="28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O que é ser perseverante?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C1DB6C-F3DE-4E4A-8C18-1F4784584C36}"/>
              </a:ext>
            </a:extLst>
          </p:cNvPr>
          <p:cNvSpPr/>
          <p:nvPr/>
        </p:nvSpPr>
        <p:spPr>
          <a:xfrm>
            <a:off x="10707329" y="6053307"/>
            <a:ext cx="1327355" cy="702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83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681618" y="710680"/>
            <a:ext cx="7617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cs typeface="Times New Roman" panose="02020603050405020304" pitchFamily="18" charset="0"/>
              </a:rPr>
              <a:t>1. </a:t>
            </a:r>
            <a:r>
              <a:rPr lang="pt-BR" sz="2000" b="1" dirty="0"/>
              <a:t>Interesse</a:t>
            </a:r>
            <a:r>
              <a:rPr lang="pt-BR" sz="2000" dirty="0"/>
              <a:t>. Atividades que gostamos de fazer.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2.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Prática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Tentamos fazer melhor hoje do que fizemos ontem.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3.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Propósito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A convicção da importância da atividade.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4.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Esperança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Capacidade de enfrentar as adversidades.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481049" y="4931990"/>
            <a:ext cx="4146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Descubra e se apaixone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Não crie expectativas irreais</a:t>
            </a:r>
          </a:p>
        </p:txBody>
      </p:sp>
      <p:pic>
        <p:nvPicPr>
          <p:cNvPr id="13" name="Picture 2" descr="Resultado de imagem para grit k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10" y="4285808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135427F-044D-47D4-B5D3-19BF759CCB4A}"/>
              </a:ext>
            </a:extLst>
          </p:cNvPr>
          <p:cNvSpPr txBox="1"/>
          <p:nvPr/>
        </p:nvSpPr>
        <p:spPr>
          <a:xfrm>
            <a:off x="59001" y="8191"/>
            <a:ext cx="28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O que é ser perseverante?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D563C7B-061B-4EDE-9A58-5F05AB83DBE3}"/>
              </a:ext>
            </a:extLst>
          </p:cNvPr>
          <p:cNvSpPr/>
          <p:nvPr/>
        </p:nvSpPr>
        <p:spPr>
          <a:xfrm>
            <a:off x="10707329" y="8191"/>
            <a:ext cx="1327355" cy="702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383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81618" y="710680"/>
            <a:ext cx="7617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  <a:t>1.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Interesse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Atividades que gostamos de fazer.</a:t>
            </a:r>
          </a:p>
          <a:p>
            <a:pPr>
              <a:lnSpc>
                <a:spcPct val="200000"/>
              </a:lnSpc>
            </a:pPr>
            <a:r>
              <a:rPr lang="pt-BR" sz="2000" dirty="0"/>
              <a:t>2. </a:t>
            </a:r>
            <a:r>
              <a:rPr lang="pt-BR" sz="2000" b="1" dirty="0"/>
              <a:t>Prática</a:t>
            </a:r>
            <a:r>
              <a:rPr lang="pt-BR" sz="2000" dirty="0"/>
              <a:t>. Tentamos fazer melhor hoje do que fizemos ontem.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3.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Propósito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A convicção da importância da atividade.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4.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Esperança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Capacidade de enfrentar as adversidades.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3226" t="36338" r="24637" b="35476"/>
          <a:stretch/>
        </p:blipFill>
        <p:spPr>
          <a:xfrm>
            <a:off x="7680960" y="2315298"/>
            <a:ext cx="4262817" cy="129565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4436" t="25748" r="24758" b="54626"/>
          <a:stretch/>
        </p:blipFill>
        <p:spPr>
          <a:xfrm>
            <a:off x="7258928" y="137037"/>
            <a:ext cx="4933071" cy="107135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31765" y="3449680"/>
            <a:ext cx="4146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cs typeface="Times New Roman" panose="02020603050405020304" pitchFamily="18" charset="0"/>
              </a:rPr>
              <a:t>Kaizen (aperfeiçoamento contínuo)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2012" y="4001360"/>
            <a:ext cx="1136176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Prática disciplinada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- Tenha uma meta ambiciosa clara, focando em um aspecto específico de seu desempenho.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- Combata os pontos fracos específicos. Concentração e dedicação total.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- Busque feedback sobre seu desempenho. Se interesse mais pelo que fez errado do que pelo que fez certo.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- Repita com reflexão e aprimoramento.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- Alcançou a meta? Estabeleça uma nova meta ambiciosa.</a:t>
            </a:r>
            <a:endParaRPr lang="pt-BR" sz="2000" dirty="0"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37662A-784F-48B2-A8C6-D714BF9720A1}"/>
              </a:ext>
            </a:extLst>
          </p:cNvPr>
          <p:cNvSpPr txBox="1"/>
          <p:nvPr/>
        </p:nvSpPr>
        <p:spPr>
          <a:xfrm>
            <a:off x="59001" y="8191"/>
            <a:ext cx="28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O que é ser perseverante?</a:t>
            </a:r>
          </a:p>
        </p:txBody>
      </p:sp>
    </p:spTree>
    <p:extLst>
      <p:ext uri="{BB962C8B-B14F-4D97-AF65-F5344CB8AC3E}">
        <p14:creationId xmlns:p14="http://schemas.microsoft.com/office/powerpoint/2010/main" val="926597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81618" y="710680"/>
            <a:ext cx="7617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  <a:t>1.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Interesse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Atividades que gostamos de fazer.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2.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Prática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Tentamos fazer melhor hoje do que fizemos ontem.</a:t>
            </a:r>
          </a:p>
          <a:p>
            <a:pPr>
              <a:lnSpc>
                <a:spcPct val="200000"/>
              </a:lnSpc>
            </a:pPr>
            <a:r>
              <a:rPr lang="pt-BR" sz="2000" dirty="0"/>
              <a:t>3. </a:t>
            </a:r>
            <a:r>
              <a:rPr lang="pt-BR" sz="2000" b="1" dirty="0"/>
              <a:t>Propósito</a:t>
            </a:r>
            <a:r>
              <a:rPr lang="pt-BR" sz="2000" dirty="0"/>
              <a:t>. A convicção da importância da atividade.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4.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Esperança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Capacidade de enfrentar as adversidades.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221501" y="4201549"/>
            <a:ext cx="896580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- Reflita como o seu trabalho pode beneficiar a sociedade (ideia de David Yeager).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- Pense como você pode mudar as coisas pequenas em seu trabalho atual para reforçar a ligação dele com seus valores fundamentais (ideia de Amy </a:t>
            </a:r>
            <a:r>
              <a:rPr lang="pt-BR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Wrzesniewski</a:t>
            </a: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- Busque inspiração num modelo de propósito (ideia de Bill Damon).</a:t>
            </a:r>
          </a:p>
        </p:txBody>
      </p:sp>
      <p:pic>
        <p:nvPicPr>
          <p:cNvPr id="7" name="Picture 2" descr="Resultado de imagem para proposi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6"/>
          <a:stretch/>
        </p:blipFill>
        <p:spPr bwMode="auto">
          <a:xfrm>
            <a:off x="149146" y="4314093"/>
            <a:ext cx="3002016" cy="195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7307048-82BE-4ADE-98D2-B352938050FF}"/>
              </a:ext>
            </a:extLst>
          </p:cNvPr>
          <p:cNvSpPr txBox="1"/>
          <p:nvPr/>
        </p:nvSpPr>
        <p:spPr>
          <a:xfrm>
            <a:off x="59001" y="8191"/>
            <a:ext cx="28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O que é ser perseverante?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F998362-3B85-4B22-A2F8-07B52CA7AEAF}"/>
              </a:ext>
            </a:extLst>
          </p:cNvPr>
          <p:cNvSpPr/>
          <p:nvPr/>
        </p:nvSpPr>
        <p:spPr>
          <a:xfrm>
            <a:off x="10707329" y="8191"/>
            <a:ext cx="1327355" cy="702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98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F9A0F-1C11-4229-8F14-4A0412643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2E6E9-B9CF-450C-85C4-2C54FFECE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A4A72-567D-47DA-AA51-7B6C215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2</a:t>
            </a:fld>
            <a:endParaRPr lang="pt-BR"/>
          </a:p>
        </p:txBody>
      </p:sp>
      <p:pic>
        <p:nvPicPr>
          <p:cNvPr id="8" name="Imagem 7" descr="Uma imagem contendo céu, ao ar livre, pessoa, mulher&#10;&#10;Descrição gerada com muito alta confiança">
            <a:extLst>
              <a:ext uri="{FF2B5EF4-FFF2-40B4-BE49-F238E27FC236}">
                <a16:creationId xmlns:a16="http://schemas.microsoft.com/office/drawing/2014/main" id="{EB9DC87B-91BD-4D4B-945F-35A6AFDF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C5B0A64C-E9BF-4F0F-BF17-2FDD62B1BB7F}"/>
              </a:ext>
            </a:extLst>
          </p:cNvPr>
          <p:cNvSpPr txBox="1">
            <a:spLocks/>
          </p:cNvSpPr>
          <p:nvPr/>
        </p:nvSpPr>
        <p:spPr>
          <a:xfrm>
            <a:off x="149628" y="16625"/>
            <a:ext cx="11737572" cy="911228"/>
          </a:xfr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/>
            <a:r>
              <a:rPr lang="en-US" sz="2400" dirty="0" err="1"/>
              <a:t>Nós</a:t>
            </a:r>
            <a:r>
              <a:rPr lang="en-US" sz="2400" dirty="0"/>
              <a:t> </a:t>
            </a:r>
            <a:r>
              <a:rPr lang="en-US" sz="2400" dirty="0" err="1"/>
              <a:t>estamos</a:t>
            </a:r>
            <a:r>
              <a:rPr lang="en-US" sz="2400" dirty="0"/>
              <a:t> </a:t>
            </a:r>
            <a:r>
              <a:rPr lang="en-US" sz="2400" dirty="0" err="1"/>
              <a:t>aqui</a:t>
            </a:r>
            <a:r>
              <a:rPr lang="en-US" sz="2400" dirty="0"/>
              <a:t> para p</a:t>
            </a:r>
            <a:r>
              <a:rPr lang="pt-BR" sz="2400" dirty="0" err="1"/>
              <a:t>ossibilitar</a:t>
            </a:r>
            <a:r>
              <a:rPr lang="pt-BR" sz="2400" dirty="0"/>
              <a:t> que todos possamos atingir o máximo de nossas potencialidades para </a:t>
            </a:r>
            <a:r>
              <a:rPr lang="pt-BR" sz="2400" dirty="0" err="1"/>
              <a:t>construírmos</a:t>
            </a:r>
            <a:r>
              <a:rPr lang="pt-BR" sz="2400" dirty="0"/>
              <a:t> um mundo melhor com uma cultura de paz e compaixão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75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81618" y="710680"/>
            <a:ext cx="7617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  <a:t>1.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Interesse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Atividades que gostamos de fazer.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2.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Prática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Tentamos fazer melhor hoje do que fizemos ontem.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3. </a:t>
            </a:r>
            <a:r>
              <a:rPr lang="pt-BR" sz="2000" b="1" dirty="0">
                <a:solidFill>
                  <a:schemeClr val="bg1">
                    <a:lumMod val="75000"/>
                  </a:schemeClr>
                </a:solidFill>
              </a:rPr>
              <a:t>Propósito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. A convicção da importância da atividade.</a:t>
            </a:r>
          </a:p>
          <a:p>
            <a:pPr>
              <a:lnSpc>
                <a:spcPct val="200000"/>
              </a:lnSpc>
            </a:pPr>
            <a:r>
              <a:rPr lang="pt-BR" sz="2000" dirty="0"/>
              <a:t>4. </a:t>
            </a:r>
            <a:r>
              <a:rPr lang="pt-BR" sz="2000" b="1" dirty="0"/>
              <a:t>Esperança</a:t>
            </a:r>
            <a:r>
              <a:rPr lang="pt-BR" sz="2000" dirty="0"/>
              <a:t>. Capacidade de enfrentar as adversidades.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96260" y="4612987"/>
            <a:ext cx="9387840" cy="107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Esperança ativa - Vou fazer um dia melhor!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Mentalidade de crescimento</a:t>
            </a:r>
          </a:p>
        </p:txBody>
      </p:sp>
      <p:pic>
        <p:nvPicPr>
          <p:cNvPr id="10242" name="Picture 2" descr="Resultado de imagem para work h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429000"/>
            <a:ext cx="62865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BA0672D-F2A6-42AE-B607-F90545F25F28}"/>
              </a:ext>
            </a:extLst>
          </p:cNvPr>
          <p:cNvSpPr txBox="1"/>
          <p:nvPr/>
        </p:nvSpPr>
        <p:spPr>
          <a:xfrm>
            <a:off x="59001" y="8191"/>
            <a:ext cx="28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O que é ser perseverante?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48FB2AB-3B63-405E-A3FB-26C4881DE344}"/>
              </a:ext>
            </a:extLst>
          </p:cNvPr>
          <p:cNvSpPr/>
          <p:nvPr/>
        </p:nvSpPr>
        <p:spPr>
          <a:xfrm>
            <a:off x="10707329" y="8191"/>
            <a:ext cx="1327355" cy="702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315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Imagem relacionada">
            <a:extLst>
              <a:ext uri="{FF2B5EF4-FFF2-40B4-BE49-F238E27FC236}">
                <a16:creationId xmlns:a16="http://schemas.microsoft.com/office/drawing/2014/main" id="{E3F4CA7C-872F-40F8-8EC5-C598647F7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9" b="8451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C3B60763-4390-4F1A-A587-72241E8894F0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Nó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>
                <a:solidFill>
                  <a:srgbClr val="FFFFFF"/>
                </a:solidFill>
              </a:rPr>
              <a:t>humano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BF6B0A2-9C6B-43A6-B258-DC84F67FDA6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73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894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948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56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197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i="1" dirty="0">
              <a:solidFill>
                <a:srgbClr val="8081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163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227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203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2674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 são evitados.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243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Buscamos e nos entusiasmamos com novos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83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307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 são evitados.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ruim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apenas para os não talentosos.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2831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Buscamos e nos entusiasmamos com novos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positivo 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necessário.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79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3472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 são evitados.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ruim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apenas para os não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Ignoramos os feedbacks negativos - humilhados.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323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Buscamos e nos entusiasmamos com novos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positivo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necessário.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Ouvimos as críticas para aprender com elas.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46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4168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 são evitados.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ruim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apenas para os não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Ignoramos os feedbacks negativos - humilhados.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sentimos ameaçados pelo sucesso de outras pessoas.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392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Buscamos e nos entusiasmamos com novos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positivo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necessário.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Ouvimos as críticas para aprender com elas.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Apreciamos o sucesso dos outros e utilizamos para encontrar lições e inspirações.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5451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 são evitados.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ruim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apenas para os não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Ignoramos os feedbacks negativos - humilhados.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sentimos ameaçados pelo sucesso de outras pessoas.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Resultado: nos acomodamos e não executamos plenamente nossas potencialidades com medo de falhar e mostrar nossas fraquezas</a:t>
            </a:r>
            <a:r>
              <a:rPr lang="pt-B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503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Buscamos e nos entusiasmamos com novos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positivo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necessário.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Ouvimos as críticas para aprender com elas.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Apreciamos o sucesso dos outros e utilizamos para encontrar lições e inspirações.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i="1" dirty="0">
                <a:solidFill>
                  <a:schemeClr val="bg1"/>
                </a:solidFill>
                <a:cs typeface="Times New Roman" panose="02020603050405020304" pitchFamily="18" charset="0"/>
              </a:rPr>
              <a:t>Resultado: ampliamos nossas potencialidades e alcançamos sucesso muito maior.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6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65E43E1-424C-46E9-B54F-208BFB2D9DAA}"/>
              </a:ext>
            </a:extLst>
          </p:cNvPr>
          <p:cNvSpPr/>
          <p:nvPr/>
        </p:nvSpPr>
        <p:spPr>
          <a:xfrm>
            <a:off x="9186203" y="0"/>
            <a:ext cx="3005797" cy="1519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A01FE7F-ABB3-4240-BBBF-81A39B9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8086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4F85E-79F9-4797-8498-894D30484E00}"/>
              </a:ext>
            </a:extLst>
          </p:cNvPr>
          <p:cNvSpPr txBox="1"/>
          <p:nvPr/>
        </p:nvSpPr>
        <p:spPr>
          <a:xfrm>
            <a:off x="1334183" y="3410925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um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coordenação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Professores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funcionários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368E5C-72CE-4DEC-958D-2C573A2A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69" y="264137"/>
            <a:ext cx="2757055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natureza, céu noturno, céu&#10;&#10;Descrição gerada com alta confiança">
            <a:extLst>
              <a:ext uri="{FF2B5EF4-FFF2-40B4-BE49-F238E27FC236}">
                <a16:creationId xmlns:a16="http://schemas.microsoft.com/office/drawing/2014/main" id="{BC9CDBA2-B5C8-4146-B55F-42AA374D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394" y="542569"/>
            <a:ext cx="4717366" cy="5451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fixo: as qualidades são imutáveis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provar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somos inteligentes e/ou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prendemos aos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rótulos.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Temos um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julgador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impiedoso dentro de nós.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 são evitados.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ruim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apenas para os não talentosos.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Ignoramos os feedbacks negativos - humilhados.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Nos sentimos ameaçados pelo sucesso de outras pessoas.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Resultado: nos acomodamos e não executamos plenamente nossas potencialidades com medo de falhar e mostrar nossas fraquezas</a:t>
            </a:r>
            <a:r>
              <a:rPr lang="pt-B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2. Mentalidade de crescimento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D32B92-C67E-49AB-AC6D-C05D6B023DCB}"/>
              </a:ext>
            </a:extLst>
          </p:cNvPr>
          <p:cNvSpPr/>
          <p:nvPr/>
        </p:nvSpPr>
        <p:spPr>
          <a:xfrm>
            <a:off x="6654017" y="612523"/>
            <a:ext cx="5176911" cy="503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crescimento: as qualidades podem ser desenvolvidas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Sucesso =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desenvolver-se, aprender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aprimorar-se, ficar mais inteligente/talentoso.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damos importância aos rótulos.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Buscamos e nos entusiasmamos com novos </a:t>
            </a: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Esforço = positivo </a:t>
            </a: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necessário.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Ouvimos as críticas para aprender com elas.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8081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Apreciamos o sucesso dos outros e utilizamos para encontrar lições e inspirações.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i="1" dirty="0">
                <a:solidFill>
                  <a:schemeClr val="bg1"/>
                </a:solidFill>
                <a:cs typeface="Times New Roman" panose="02020603050405020304" pitchFamily="18" charset="0"/>
              </a:rPr>
              <a:t>Resultado: ampliamos nossas potencialidades e alcançamos sucesso muito maior.</a:t>
            </a:r>
          </a:p>
        </p:txBody>
      </p:sp>
      <p:sp>
        <p:nvSpPr>
          <p:cNvPr id="8" name="Cruz 7">
            <a:extLst>
              <a:ext uri="{FF2B5EF4-FFF2-40B4-BE49-F238E27FC236}">
                <a16:creationId xmlns:a16="http://schemas.microsoft.com/office/drawing/2014/main" id="{661FCD2A-CD67-483B-8948-BFBC2B953ADD}"/>
              </a:ext>
            </a:extLst>
          </p:cNvPr>
          <p:cNvSpPr/>
          <p:nvPr/>
        </p:nvSpPr>
        <p:spPr>
          <a:xfrm rot="18891621">
            <a:off x="5255888" y="2517097"/>
            <a:ext cx="1080000" cy="1080000"/>
          </a:xfrm>
          <a:prstGeom prst="plus">
            <a:avLst>
              <a:gd name="adj" fmla="val 386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" name="Picture 2" descr="Resultado de imagem para livro mindset carol dweck">
            <a:extLst>
              <a:ext uri="{FF2B5EF4-FFF2-40B4-BE49-F238E27FC236}">
                <a16:creationId xmlns:a16="http://schemas.microsoft.com/office/drawing/2014/main" id="{44575831-F1AF-4DE0-9CD7-71202846C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28" y="4560485"/>
            <a:ext cx="1598595" cy="22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7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707073-2F80-4630-8C74-960159764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5D7CC9-A955-4F10-BB2E-6EEAF4DA93F2}"/>
              </a:ext>
            </a:extLst>
          </p:cNvPr>
          <p:cNvSpPr/>
          <p:nvPr/>
        </p:nvSpPr>
        <p:spPr>
          <a:xfrm>
            <a:off x="1713914" y="3662178"/>
            <a:ext cx="8764172" cy="24610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fixo ou de crescimento?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Você é muito talentoso! Nasceu com esse dom.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Muito bem! O que poderia ser ainda melhor?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Você aprendeu! Parabéns!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Parabéns pela ótima nota. Você é muito inteligente.</a:t>
            </a:r>
          </a:p>
        </p:txBody>
      </p:sp>
    </p:spTree>
    <p:extLst>
      <p:ext uri="{BB962C8B-B14F-4D97-AF65-F5344CB8AC3E}">
        <p14:creationId xmlns:p14="http://schemas.microsoft.com/office/powerpoint/2010/main" val="2780484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707073-2F80-4630-8C74-960159764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5D7CC9-A955-4F10-BB2E-6EEAF4DA93F2}"/>
              </a:ext>
            </a:extLst>
          </p:cNvPr>
          <p:cNvSpPr/>
          <p:nvPr/>
        </p:nvSpPr>
        <p:spPr>
          <a:xfrm>
            <a:off x="1713914" y="3662178"/>
            <a:ext cx="8764172" cy="24610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Mindset</a:t>
            </a: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fixo ou de crescimento?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Você é muito talentoso! Nasceu com esse dom. Fixo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Muito bem! O que poderia ser ainda melhor? Crescimento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Você aprendeu! Parabéns! Crescimento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Parabéns pela ótima nota. Você é muito inteligente. Fixo</a:t>
            </a:r>
          </a:p>
        </p:txBody>
      </p:sp>
    </p:spTree>
    <p:extLst>
      <p:ext uri="{BB962C8B-B14F-4D97-AF65-F5344CB8AC3E}">
        <p14:creationId xmlns:p14="http://schemas.microsoft.com/office/powerpoint/2010/main" val="3718527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sultado de imagem para work h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b="4307"/>
          <a:stretch/>
        </p:blipFill>
        <p:spPr bwMode="auto">
          <a:xfrm>
            <a:off x="0" y="-1"/>
            <a:ext cx="12192000" cy="68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356296" y="646848"/>
            <a:ext cx="7835704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Como transmitir a mentalidade de Crescimento?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Elogios aos processos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 que levem ao aprendizado.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2. Encarando as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adversidades como oportunidades 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de aprendizado.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Objetivando o aprendizado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5422" y="3462941"/>
            <a:ext cx="5406683" cy="29761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O que falar: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Você aprendeu! Parabéns!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Assim não deu certo. Vamos falar sobre como você fez e o que pode funcionar.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Muito bem! O que poderia ser ainda melhor?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Isto é difícil. Não se sinta mal se não conseguir ainda.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Sou muito exigente. Estou insistindo porque sei que juntos vamos chegar lá.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75939" y="3460853"/>
            <a:ext cx="4745501" cy="291656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O que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não 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falar: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Você nasceu para isso! Parabéns!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Pelo menos você tentou.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Muito bem! Você tem muito talento.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Isto é difícil. Não se sinta mal se não conseguir.</a:t>
            </a:r>
          </a:p>
          <a:p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Talvez este não seja o seu forte. Não faz mal, você pode fazer outra coisa.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Mentalidade de crescimento</a:t>
            </a:r>
          </a:p>
        </p:txBody>
      </p:sp>
    </p:spTree>
    <p:extLst>
      <p:ext uri="{BB962C8B-B14F-4D97-AF65-F5344CB8AC3E}">
        <p14:creationId xmlns:p14="http://schemas.microsoft.com/office/powerpoint/2010/main" val="2056533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34C355-D891-4A4C-8C59-1BD646DE5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09" b="7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48175" y="910735"/>
            <a:ext cx="4277786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cs typeface="Times New Roman" panose="02020603050405020304" pitchFamily="18" charset="0"/>
              </a:rPr>
              <a:t>Seja compassivo, respeitoso e exigente.</a:t>
            </a:r>
            <a:endParaRPr lang="pt-BR" sz="2000" dirty="0"/>
          </a:p>
        </p:txBody>
      </p:sp>
      <p:sp>
        <p:nvSpPr>
          <p:cNvPr id="7" name="Retângulo 6"/>
          <p:cNvSpPr/>
          <p:nvPr/>
        </p:nvSpPr>
        <p:spPr>
          <a:xfrm>
            <a:off x="648175" y="1310845"/>
            <a:ext cx="10316309" cy="138499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Alunos/funcionários que falam:</a:t>
            </a:r>
          </a:p>
          <a:p>
            <a:pPr>
              <a:lnSpc>
                <a:spcPct val="150000"/>
              </a:lnSpc>
            </a:pPr>
            <a:r>
              <a:rPr lang="pt-BR" dirty="0"/>
              <a:t>“Meu professor/líder não aceita menos do que o maior esforço possível”        melhores notas/desempenho.</a:t>
            </a:r>
          </a:p>
          <a:p>
            <a:pPr>
              <a:lnSpc>
                <a:spcPct val="150000"/>
              </a:lnSpc>
            </a:pPr>
            <a:endParaRPr lang="pt-BR" sz="200" dirty="0"/>
          </a:p>
          <a:p>
            <a:pPr>
              <a:lnSpc>
                <a:spcPct val="150000"/>
              </a:lnSpc>
            </a:pPr>
            <a:r>
              <a:rPr lang="pt-BR" dirty="0"/>
              <a:t>“Meu professor/líder quer que a gente fale sobre o que pensamos”       mais felizes.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2907323" y="5066829"/>
            <a:ext cx="570210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“A maneira fácil (de adquirir perseverança) é utilizar o impulso humano básico de adequação. Porque se você estivar cercado de pessoas que têm garra, vai agir com mais perseverança” Dan </a:t>
            </a:r>
            <a:r>
              <a:rPr lang="pt-BR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Chambliss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sociólogo </a:t>
            </a:r>
          </a:p>
        </p:txBody>
      </p:sp>
      <p:sp>
        <p:nvSpPr>
          <p:cNvPr id="9" name="Retângulo 8"/>
          <p:cNvSpPr/>
          <p:nvPr/>
        </p:nvSpPr>
        <p:spPr>
          <a:xfrm>
            <a:off x="364024" y="3932778"/>
            <a:ext cx="11438769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importância de uma cultura que valorize a perseverança e a mentalidade de crescimento</a:t>
            </a:r>
          </a:p>
        </p:txBody>
      </p:sp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2"/>
          <a:stretch/>
        </p:blipFill>
        <p:spPr bwMode="auto">
          <a:xfrm>
            <a:off x="8957896" y="4918068"/>
            <a:ext cx="1691347" cy="163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ara a Direita 9"/>
          <p:cNvSpPr/>
          <p:nvPr/>
        </p:nvSpPr>
        <p:spPr>
          <a:xfrm>
            <a:off x="7546035" y="1923617"/>
            <a:ext cx="267286" cy="1828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/>
          <p:cNvSpPr/>
          <p:nvPr/>
        </p:nvSpPr>
        <p:spPr>
          <a:xfrm>
            <a:off x="7009728" y="2368675"/>
            <a:ext cx="267286" cy="1828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43841"/>
            <a:ext cx="2114158" cy="211415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9001" y="8191"/>
            <a:ext cx="30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Mentalidade de crescimento</a:t>
            </a:r>
          </a:p>
        </p:txBody>
      </p:sp>
    </p:spTree>
    <p:extLst>
      <p:ext uri="{BB962C8B-B14F-4D97-AF65-F5344CB8AC3E}">
        <p14:creationId xmlns:p14="http://schemas.microsoft.com/office/powerpoint/2010/main" val="184858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m para will sm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3" y="0"/>
            <a:ext cx="12217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73845" y="219026"/>
            <a:ext cx="4834254" cy="641994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“Para mim, a única coisa que tenho de especial é o seguinte: não tenho medo de morrer na esteira ergométrica. Não vou ser superado e ponto final. Você pode ter mais talento do que eu (...). Você me supera em nove categorias. Mas, se subirmos numa esteira juntos, duas coisas poderão acontecer: ou você desiste primeiro, ou eu morro. É simples assim.” Will Smith</a:t>
            </a:r>
          </a:p>
        </p:txBody>
      </p:sp>
    </p:spTree>
    <p:extLst>
      <p:ext uri="{BB962C8B-B14F-4D97-AF65-F5344CB8AC3E}">
        <p14:creationId xmlns:p14="http://schemas.microsoft.com/office/powerpoint/2010/main" val="1379386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9" b="26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tx1"/>
                </a:solidFill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7960A438-C09E-4704-A678-F7334D7D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623633"/>
            <a:ext cx="5456903" cy="1143000"/>
          </a:xfrm>
        </p:spPr>
        <p:txBody>
          <a:bodyPr/>
          <a:lstStyle/>
          <a:p>
            <a:pPr algn="ctr"/>
            <a:r>
              <a:rPr lang="pt-BR" dirty="0" err="1"/>
              <a:t>Mindfulness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009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379828" y="183219"/>
            <a:ext cx="7413674" cy="5826943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393061"/>
            <a:ext cx="71212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Para facilitar nossa vida: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gratuitos na internet!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http://ondaazul.link/meditacao-para-adultos</a:t>
            </a:r>
          </a:p>
          <a:p>
            <a:pPr algn="ctr"/>
            <a:endParaRPr lang="pt-BR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http://ondaazul.link/meditacao-para-criancas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de 3min a 30min.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B3AD405-3E10-4A8F-9E7F-EAFD12A33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944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2499360" y="459259"/>
            <a:ext cx="3169920" cy="1003782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669100"/>
            <a:ext cx="71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Vamos praticar!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3F04273-2CEB-48F2-8A5B-50BF5818B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39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56250" y="2156898"/>
            <a:ext cx="5496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Missões: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Continuar com Atenção Plena 5x / semana (prática formal – pode ser com alunos).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Fazer 1 elogio descritivo por dia por uma semana.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" y="311294"/>
            <a:ext cx="1799388" cy="9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8" name="Picture 4" descr="Resultado de imagem para black kids doing te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600" dirty="0">
                <a:latin typeface="+mj-lt"/>
              </a:rPr>
              <a:t>Lista de </a:t>
            </a:r>
            <a:r>
              <a:rPr lang="pt-BR" sz="3600" dirty="0">
                <a:latin typeface="+mj-lt"/>
              </a:rPr>
              <a:t>presença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 eaLnBrk="1" hangingPunct="1">
              <a:spcAft>
                <a:spcPts val="600"/>
              </a:spcAft>
            </a:pPr>
            <a:fld id="{C8C1A18F-344C-4C42-A23A-066EA8500602}" type="slidenum">
              <a:rPr lang="en-US" altLang="pt-BR">
                <a:solidFill>
                  <a:srgbClr val="FFFFFF"/>
                </a:solidFill>
                <a:latin typeface="+mn-lt"/>
              </a:rPr>
              <a:pPr algn="r" defTabSz="457200" eaLnBrk="1" hangingPunct="1">
                <a:spcAft>
                  <a:spcPts val="600"/>
                </a:spcAft>
              </a:pPr>
              <a:t>4</a:t>
            </a:fld>
            <a:endParaRPr lang="en-US" altLang="pt-BR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27D2B76-D7BE-4AE8-A486-3AF444E5C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515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C4A75-9EE9-4405-849E-58D10B7E4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718470"/>
          </a:xfrm>
        </p:spPr>
        <p:txBody>
          <a:bodyPr/>
          <a:lstStyle/>
          <a:p>
            <a:r>
              <a:rPr lang="pt-BR" dirty="0"/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5403185" cy="50062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Aprender sempre...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53597E3-25ED-494F-9C03-762631D5A46E}"/>
              </a:ext>
            </a:extLst>
          </p:cNvPr>
          <p:cNvSpPr txBox="1">
            <a:spLocks/>
          </p:cNvSpPr>
          <p:nvPr/>
        </p:nvSpPr>
        <p:spPr>
          <a:xfrm>
            <a:off x="4198283" y="3599862"/>
            <a:ext cx="3195664" cy="70669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Perseverança</a:t>
            </a:r>
          </a:p>
        </p:txBody>
      </p:sp>
      <p:sp>
        <p:nvSpPr>
          <p:cNvPr id="21" name="Seta: Dobrada 20">
            <a:extLst>
              <a:ext uri="{FF2B5EF4-FFF2-40B4-BE49-F238E27FC236}">
                <a16:creationId xmlns:a16="http://schemas.microsoft.com/office/drawing/2014/main" id="{76A1626E-9A42-4979-BD2E-707CD68726FD}"/>
              </a:ext>
            </a:extLst>
          </p:cNvPr>
          <p:cNvSpPr/>
          <p:nvPr/>
        </p:nvSpPr>
        <p:spPr>
          <a:xfrm>
            <a:off x="5824792" y="2552727"/>
            <a:ext cx="203563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: Dobrada 21">
            <a:extLst>
              <a:ext uri="{FF2B5EF4-FFF2-40B4-BE49-F238E27FC236}">
                <a16:creationId xmlns:a16="http://schemas.microsoft.com/office/drawing/2014/main" id="{67E34BC1-6527-4E7F-8C7A-F24A853E1CB8}"/>
              </a:ext>
            </a:extLst>
          </p:cNvPr>
          <p:cNvSpPr/>
          <p:nvPr/>
        </p:nvSpPr>
        <p:spPr>
          <a:xfrm flipV="1">
            <a:off x="5796115" y="4351807"/>
            <a:ext cx="2070025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24746408-6A89-4B6C-81EF-0519B190FCBA}"/>
              </a:ext>
            </a:extLst>
          </p:cNvPr>
          <p:cNvSpPr txBox="1">
            <a:spLocks/>
          </p:cNvSpPr>
          <p:nvPr/>
        </p:nvSpPr>
        <p:spPr>
          <a:xfrm>
            <a:off x="7939367" y="2404356"/>
            <a:ext cx="3200400" cy="87486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Desculpa do genial /   Meta superior</a:t>
            </a:r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090C210D-D0D1-4186-B0A7-763A95AD2C5F}"/>
              </a:ext>
            </a:extLst>
          </p:cNvPr>
          <p:cNvSpPr txBox="1">
            <a:spLocks/>
          </p:cNvSpPr>
          <p:nvPr/>
        </p:nvSpPr>
        <p:spPr>
          <a:xfrm>
            <a:off x="7903058" y="5303964"/>
            <a:ext cx="4356295" cy="80239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Mentalidade de crescimento - sucesso é aprender. </a:t>
            </a:r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1E1B37FC-A6A0-4346-B891-9812C2E995BE}"/>
              </a:ext>
            </a:extLst>
          </p:cNvPr>
          <p:cNvSpPr txBox="1">
            <a:spLocks/>
          </p:cNvSpPr>
          <p:nvPr/>
        </p:nvSpPr>
        <p:spPr>
          <a:xfrm>
            <a:off x="7939367" y="3953210"/>
            <a:ext cx="3497445" cy="87486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Interesse / Prática / Propósito / Esperança</a:t>
            </a:r>
          </a:p>
        </p:txBody>
      </p:sp>
      <p:sp>
        <p:nvSpPr>
          <p:cNvPr id="18" name="Seta: Dobrada 17">
            <a:extLst>
              <a:ext uri="{FF2B5EF4-FFF2-40B4-BE49-F238E27FC236}">
                <a16:creationId xmlns:a16="http://schemas.microsoft.com/office/drawing/2014/main" id="{525D37C7-753A-444A-9800-B462C73BCA37}"/>
              </a:ext>
            </a:extLst>
          </p:cNvPr>
          <p:cNvSpPr/>
          <p:nvPr/>
        </p:nvSpPr>
        <p:spPr>
          <a:xfrm flipV="1">
            <a:off x="6173710" y="4271219"/>
            <a:ext cx="1686720" cy="375778"/>
          </a:xfrm>
          <a:prstGeom prst="bentArrow">
            <a:avLst>
              <a:gd name="adj1" fmla="val 42618"/>
              <a:gd name="adj2" fmla="val 50000"/>
              <a:gd name="adj3" fmla="val 50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65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B15ECA-1C56-4445-B15B-87E2F57D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E1B61E-92F5-4F1E-97EA-AF7FA0E85705}"/>
              </a:ext>
            </a:extLst>
          </p:cNvPr>
          <p:cNvSpPr txBox="1"/>
          <p:nvPr/>
        </p:nvSpPr>
        <p:spPr>
          <a:xfrm>
            <a:off x="134855" y="276376"/>
            <a:ext cx="120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+mj-lt"/>
              </a:rPr>
              <a:t>Com os alunos: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45F496-8A30-478D-8218-3D6B840B4616}"/>
              </a:ext>
            </a:extLst>
          </p:cNvPr>
          <p:cNvSpPr/>
          <p:nvPr/>
        </p:nvSpPr>
        <p:spPr>
          <a:xfrm>
            <a:off x="496908" y="4130045"/>
            <a:ext cx="5948137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TENTAR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História da Wilma.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Desafio das Batidas.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Reflexão sobre a importância de não desistir.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197DACC-BCC9-4141-9DC7-E05E3FF4E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763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discutir e </a:t>
            </a:r>
            <a:r>
              <a:rPr lang="pt-BR" sz="3200" dirty="0" err="1">
                <a:highlight>
                  <a:srgbClr val="FFFF00"/>
                </a:highlight>
                <a:latin typeface="+mj-lt"/>
              </a:rPr>
              <a:t>co-criar</a:t>
            </a:r>
            <a:r>
              <a:rPr lang="pt-BR" sz="3200" dirty="0">
                <a:highlight>
                  <a:srgbClr val="FFFF00"/>
                </a:highlight>
                <a:latin typeface="+mj-lt"/>
              </a:rPr>
              <a:t> soluções.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Aluno sempre desiste.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relembre a história. Tente entender o motivo da desistência (ouça com atenção). Reforce a importância de tentar e que errar não é um problema.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30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3002588-9E5A-4815-8A24-2A443CB7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48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534C216-69D8-4BFA-BC8C-E4B3026E6AD6}"/>
              </a:ext>
            </a:extLst>
          </p:cNvPr>
          <p:cNvSpPr txBox="1"/>
          <p:nvPr/>
        </p:nvSpPr>
        <p:spPr>
          <a:xfrm>
            <a:off x="0" y="586256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Avaliação pós-Encontro</a:t>
            </a:r>
          </a:p>
        </p:txBody>
      </p:sp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8212B56-50D3-444B-B6C6-247CEEBC0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400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401A096-B853-4CD2-9741-4AFDA7FDDF27}"/>
              </a:ext>
            </a:extLst>
          </p:cNvPr>
          <p:cNvSpPr/>
          <p:nvPr/>
        </p:nvSpPr>
        <p:spPr>
          <a:xfrm>
            <a:off x="-14177" y="-64312"/>
            <a:ext cx="4695840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6673997" y="2067829"/>
            <a:ext cx="33105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6000" i="1" dirty="0">
                <a:solidFill>
                  <a:srgbClr val="FFE400"/>
                </a:solidFill>
                <a:latin typeface="+mj-lt"/>
              </a:rPr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C8CF6-05F0-4B4D-9F6E-A2FB76A0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3" y="2750270"/>
            <a:ext cx="3531095" cy="13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33" y="780962"/>
            <a:ext cx="9762319" cy="5899896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ESTÃO?</a:t>
            </a:r>
            <a:br>
              <a:rPr lang="pt-BR" sz="4400" dirty="0">
                <a:latin typeface="+mj-lt"/>
              </a:rPr>
            </a:br>
            <a:br>
              <a:rPr lang="pt-BR" sz="4400" dirty="0"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Continuam executando as práticas de Atenção Plena?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Trabalharam com os alunos o Otimismo?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Lembrou de usarem a “chavinha”?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B7ABE9-E14A-4F79-A6DF-FEBB7FE6CDB6}"/>
              </a:ext>
            </a:extLst>
          </p:cNvPr>
          <p:cNvSpPr/>
          <p:nvPr/>
        </p:nvSpPr>
        <p:spPr>
          <a:xfrm>
            <a:off x="9861452" y="5590339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92F118-5DA3-4B4C-B244-84505B68D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1" y="5842260"/>
            <a:ext cx="2064324" cy="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38544" y="4782589"/>
            <a:ext cx="5282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 qualquer momento: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Liberdade total para perguntar.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176EF60-7D83-456D-9811-25E0A9F1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colocar os desafios levantados anteriormente que serão discutidos no Encontro de hoje.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Hoje discutiremos: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Aluno sempre desiste.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4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gato, gato doméstico, animal, mamífero&#10;&#10;Descrição gerada com muito alta confiança">
            <a:extLst>
              <a:ext uri="{FF2B5EF4-FFF2-40B4-BE49-F238E27FC236}">
                <a16:creationId xmlns:a16="http://schemas.microsoft.com/office/drawing/2014/main" id="{DB290DC4-0D4D-4A76-B592-1B212E3C9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EE473CF-1E53-4714-A92C-49341443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6ACE543A-2AFA-4BA3-A48E-ECDF95A3F963}"/>
              </a:ext>
            </a:extLst>
          </p:cNvPr>
          <p:cNvSpPr txBox="1">
            <a:spLocks/>
          </p:cNvSpPr>
          <p:nvPr/>
        </p:nvSpPr>
        <p:spPr>
          <a:xfrm>
            <a:off x="8875891" y="2555887"/>
            <a:ext cx="2247032" cy="873113"/>
          </a:xfrm>
          <a:prstGeom prst="rect">
            <a:avLst/>
          </a:prstGeom>
          <a:noFill/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Dinâmica do Detalhe</a:t>
            </a:r>
          </a:p>
        </p:txBody>
      </p:sp>
    </p:spTree>
    <p:extLst>
      <p:ext uri="{BB962C8B-B14F-4D97-AF65-F5344CB8AC3E}">
        <p14:creationId xmlns:p14="http://schemas.microsoft.com/office/powerpoint/2010/main" val="6146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comida&#10;&#10;Descrição gerada com alta confiança">
            <a:extLst>
              <a:ext uri="{FF2B5EF4-FFF2-40B4-BE49-F238E27FC236}">
                <a16:creationId xmlns:a16="http://schemas.microsoft.com/office/drawing/2014/main" id="{6E09C6BB-BB76-48E0-B183-F084668F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o que estou sentindo?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542138" y="3646665"/>
            <a:ext cx="3291904" cy="122575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emocional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6" y="1724748"/>
            <a:ext cx="5093470" cy="10471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Autoconsciência / Autocontrole / Consciência social.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23926" y="3029229"/>
            <a:ext cx="6981263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para saúde, bem estar e sucesso.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6" y="3756308"/>
            <a:ext cx="6978360" cy="28692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Ouvir o corpo.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Nomear o sentimento.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Medir a intensidade.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Acolher e agir com consciência.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Identificar pistas não verbais de como outra pessoa se sente e agir </a:t>
            </a:r>
            <a:r>
              <a:rPr lang="pt-BR" dirty="0">
                <a:solidFill>
                  <a:schemeClr val="bg1"/>
                </a:solidFill>
              </a:rPr>
              <a:t>conscientemente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eta: Dobrada 14">
            <a:extLst>
              <a:ext uri="{FF2B5EF4-FFF2-40B4-BE49-F238E27FC236}">
                <a16:creationId xmlns:a16="http://schemas.microsoft.com/office/drawing/2014/main" id="{47C322FE-B1ED-4DD2-A3DC-841619254114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C1764CE-E3C8-4692-B5E1-09A7AE98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359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2245</Words>
  <Application>Microsoft Office PowerPoint</Application>
  <PresentationFormat>Widescreen</PresentationFormat>
  <Paragraphs>346</Paragraphs>
  <Slides>44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</vt:lpstr>
      <vt:lpstr>Calibri Light</vt:lpstr>
      <vt:lpstr>Dax</vt:lpstr>
      <vt:lpstr>Gill Sans MT</vt:lpstr>
      <vt:lpstr>Montserrat</vt:lpstr>
      <vt:lpstr>Times New Roman</vt:lpstr>
      <vt:lpstr>Tema do Office</vt:lpstr>
      <vt:lpstr>Apresentação do PowerPoint</vt:lpstr>
      <vt:lpstr>Apresentação do PowerPoint</vt:lpstr>
      <vt:lpstr>OBRIGADO!</vt:lpstr>
      <vt:lpstr>Lista de presença</vt:lpstr>
      <vt:lpstr>COMO ESTÃO?  Continuam executando as práticas de Atenção Plena?  Trabalharam com os alunos o Otimismo?  Lembrou de usarem a “chavinha”?</vt:lpstr>
      <vt:lpstr>Apresentação do PowerPoint</vt:lpstr>
      <vt:lpstr>Apresentação do PowerPoint</vt:lpstr>
      <vt:lpstr>Apresentação do PowerPoint</vt:lpstr>
      <vt:lpstr>Apresentação do PowerPoint</vt:lpstr>
      <vt:lpstr>Recapitulação expressa:</vt:lpstr>
      <vt:lpstr>Apresentação do PowerPoint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Mindfulness</vt:lpstr>
      <vt:lpstr>Apresentação do PowerPoint</vt:lpstr>
      <vt:lpstr>Apresentação do PowerPoint</vt:lpstr>
      <vt:lpstr>Apresentação do PowerPoint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3</cp:revision>
  <dcterms:created xsi:type="dcterms:W3CDTF">2019-04-04T00:23:15Z</dcterms:created>
  <dcterms:modified xsi:type="dcterms:W3CDTF">2019-04-04T00:43:50Z</dcterms:modified>
</cp:coreProperties>
</file>